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8288000" cy="10287000"/>
  <p:notesSz cx="6858000" cy="9144000"/>
  <p:embeddedFontLst>
    <p:embeddedFont>
      <p:font typeface="Absolutely Sharp " panose="02020500000000000000" charset="-128"/>
      <p:regular r:id="rId19"/>
    </p:embeddedFont>
    <p:embeddedFont>
      <p:font typeface="王漢宗特黑體" panose="02020500000000000000" charset="-120"/>
      <p:regular r:id="rId20"/>
    </p:embeddedFont>
    <p:embeddedFont>
      <p:font typeface="芫荽" panose="02020500000000000000" charset="-120"/>
      <p:regular r:id="rId21"/>
    </p:embeddedFont>
    <p:embeddedFont>
      <p:font typeface="Glacial Indifference" panose="02020500000000000000" charset="0"/>
      <p:regular r:id="rId22"/>
    </p:embeddedFont>
    <p:embeddedFont>
      <p:font typeface="League Spartan" panose="02020500000000000000" charset="0"/>
      <p:regular r:id="rId23"/>
    </p:embeddedFont>
    <p:embeddedFont>
      <p:font typeface="Poppins Light" panose="00000400000000000000" pitchFamily="2" charset="0"/>
      <p:regular r:id="rId24"/>
    </p:embeddedFont>
    <p:embeddedFont>
      <p:font typeface="Radley" panose="02020500000000000000" charset="0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6" d="100"/>
          <a:sy n="56" d="100"/>
        </p:scale>
        <p:origin x="624" y="21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13" Type="http://schemas.openxmlformats.org/officeDocument/2006/relationships/image" Target="../media/image21.svg"/><Relationship Id="rId3" Type="http://schemas.openxmlformats.org/officeDocument/2006/relationships/image" Target="../media/image23.png"/><Relationship Id="rId7" Type="http://schemas.openxmlformats.org/officeDocument/2006/relationships/image" Target="../media/image33.png"/><Relationship Id="rId12" Type="http://schemas.openxmlformats.org/officeDocument/2006/relationships/image" Target="../media/image2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11" Type="http://schemas.openxmlformats.org/officeDocument/2006/relationships/image" Target="../media/image36.png"/><Relationship Id="rId5" Type="http://schemas.openxmlformats.org/officeDocument/2006/relationships/image" Target="../media/image31.png"/><Relationship Id="rId10" Type="http://schemas.openxmlformats.org/officeDocument/2006/relationships/image" Target="../media/image35.png"/><Relationship Id="rId4" Type="http://schemas.openxmlformats.org/officeDocument/2006/relationships/image" Target="../media/image30.png"/><Relationship Id="rId9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3" Type="http://schemas.openxmlformats.org/officeDocument/2006/relationships/image" Target="../media/image23.png"/><Relationship Id="rId7" Type="http://schemas.openxmlformats.org/officeDocument/2006/relationships/image" Target="../media/image39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10" Type="http://schemas.openxmlformats.org/officeDocument/2006/relationships/image" Target="../media/image42.svg"/><Relationship Id="rId4" Type="http://schemas.openxmlformats.org/officeDocument/2006/relationships/image" Target="../media/image24.png"/><Relationship Id="rId9" Type="http://schemas.openxmlformats.org/officeDocument/2006/relationships/image" Target="../media/image4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sv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svg"/><Relationship Id="rId3" Type="http://schemas.openxmlformats.org/officeDocument/2006/relationships/image" Target="../media/image50.png"/><Relationship Id="rId7" Type="http://schemas.openxmlformats.org/officeDocument/2006/relationships/image" Target="../media/image46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svg"/><Relationship Id="rId5" Type="http://schemas.openxmlformats.org/officeDocument/2006/relationships/image" Target="../media/image52.png"/><Relationship Id="rId4" Type="http://schemas.openxmlformats.org/officeDocument/2006/relationships/image" Target="../media/image51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sv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115902" y="7114902"/>
            <a:ext cx="2143398" cy="2143398"/>
          </a:xfrm>
          <a:custGeom>
            <a:avLst/>
            <a:gdLst/>
            <a:ahLst/>
            <a:cxnLst/>
            <a:rect l="l" t="t" r="r" b="b"/>
            <a:pathLst>
              <a:path w="2143398" h="2143398">
                <a:moveTo>
                  <a:pt x="0" y="0"/>
                </a:moveTo>
                <a:lnTo>
                  <a:pt x="2143398" y="0"/>
                </a:lnTo>
                <a:lnTo>
                  <a:pt x="2143398" y="2143398"/>
                </a:lnTo>
                <a:lnTo>
                  <a:pt x="0" y="21433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993906" y="3053080"/>
            <a:ext cx="14300188" cy="28752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659"/>
              </a:lnSpc>
            </a:pPr>
            <a:r>
              <a:rPr lang="en-US" sz="10999">
                <a:solidFill>
                  <a:srgbClr val="545454"/>
                </a:solidFill>
                <a:latin typeface="Radley"/>
                <a:ea typeface="Radley"/>
                <a:cs typeface="Radley"/>
                <a:sym typeface="Radley"/>
              </a:rPr>
              <a:t>CynTi</a:t>
            </a:r>
          </a:p>
          <a:p>
            <a:pPr algn="ctr">
              <a:lnSpc>
                <a:spcPts val="4770"/>
              </a:lnSpc>
            </a:pPr>
            <a:endParaRPr lang="en-US" sz="10999">
              <a:solidFill>
                <a:srgbClr val="545454"/>
              </a:solidFill>
              <a:latin typeface="Radley"/>
              <a:ea typeface="Radley"/>
              <a:cs typeface="Radley"/>
              <a:sym typeface="Radley"/>
            </a:endParaRPr>
          </a:p>
          <a:p>
            <a:pPr algn="ctr">
              <a:lnSpc>
                <a:spcPts val="6360"/>
              </a:lnSpc>
            </a:pPr>
            <a:r>
              <a:rPr lang="en-US" sz="6000">
                <a:solidFill>
                  <a:srgbClr val="545454"/>
                </a:solidFill>
                <a:latin typeface="芫荽"/>
                <a:ea typeface="芫荽"/>
                <a:cs typeface="芫荽"/>
                <a:sym typeface="芫荽"/>
              </a:rPr>
              <a:t>-基於聆聽音樂類型之MBTI分類與應用 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7619164" y="8272145"/>
            <a:ext cx="3049671" cy="986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545454"/>
                </a:solidFill>
                <a:latin typeface="芫荽"/>
                <a:ea typeface="芫荽"/>
                <a:cs typeface="芫荽"/>
                <a:sym typeface="芫荽"/>
              </a:rPr>
              <a:t>徐梓薰  謝旻軒</a:t>
            </a:r>
          </a:p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545454"/>
                </a:solidFill>
                <a:latin typeface="芫荽"/>
                <a:ea typeface="芫荽"/>
                <a:cs typeface="芫荽"/>
                <a:sym typeface="芫荽"/>
              </a:rPr>
              <a:t>指導教授 : 吳宜鴻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366776" y="962025"/>
            <a:ext cx="3554448" cy="4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54545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2024 Sep 18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DC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540016" y="4102630"/>
            <a:ext cx="2325350" cy="2291118"/>
          </a:xfrm>
          <a:custGeom>
            <a:avLst/>
            <a:gdLst/>
            <a:ahLst/>
            <a:cxnLst/>
            <a:rect l="l" t="t" r="r" b="b"/>
            <a:pathLst>
              <a:path w="2325350" h="2291118">
                <a:moveTo>
                  <a:pt x="0" y="0"/>
                </a:moveTo>
                <a:lnTo>
                  <a:pt x="2325350" y="0"/>
                </a:lnTo>
                <a:lnTo>
                  <a:pt x="2325350" y="2291118"/>
                </a:lnTo>
                <a:lnTo>
                  <a:pt x="0" y="22911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324" t="-5526" r="-8447" b="-8945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569026" y="532468"/>
            <a:ext cx="1220799" cy="1753547"/>
            <a:chOff x="0" y="0"/>
            <a:chExt cx="1627733" cy="233806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627733" cy="1627733"/>
            </a:xfrm>
            <a:custGeom>
              <a:avLst/>
              <a:gdLst/>
              <a:ahLst/>
              <a:cxnLst/>
              <a:rect l="l" t="t" r="r" b="b"/>
              <a:pathLst>
                <a:path w="1627733" h="1627733">
                  <a:moveTo>
                    <a:pt x="0" y="0"/>
                  </a:moveTo>
                  <a:lnTo>
                    <a:pt x="1627733" y="0"/>
                  </a:lnTo>
                  <a:lnTo>
                    <a:pt x="1627733" y="1627733"/>
                  </a:lnTo>
                  <a:lnTo>
                    <a:pt x="0" y="16277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  <p:sp>
          <p:nvSpPr>
            <p:cNvPr id="5" name="TextBox 5"/>
            <p:cNvSpPr txBox="1"/>
            <p:nvPr/>
          </p:nvSpPr>
          <p:spPr>
            <a:xfrm>
              <a:off x="396801" y="1718765"/>
              <a:ext cx="834131" cy="6192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54"/>
                </a:lnSpc>
                <a:spcBef>
                  <a:spcPct val="0"/>
                </a:spcBef>
              </a:pPr>
              <a:r>
                <a:rPr lang="en-US" sz="2539">
                  <a:solidFill>
                    <a:srgbClr val="000000"/>
                  </a:solidFill>
                  <a:latin typeface="Absolutely Sharp "/>
                  <a:ea typeface="Absolutely Sharp "/>
                  <a:cs typeface="Absolutely Sharp "/>
                  <a:sym typeface="Absolutely Sharp "/>
                </a:rPr>
                <a:t>MBTI</a:t>
              </a:r>
            </a:p>
          </p:txBody>
        </p:sp>
      </p:grpSp>
      <p:sp>
        <p:nvSpPr>
          <p:cNvPr id="6" name="Freeform 6"/>
          <p:cNvSpPr/>
          <p:nvPr/>
        </p:nvSpPr>
        <p:spPr>
          <a:xfrm>
            <a:off x="4206424" y="5143500"/>
            <a:ext cx="4143935" cy="4763617"/>
          </a:xfrm>
          <a:custGeom>
            <a:avLst/>
            <a:gdLst/>
            <a:ahLst/>
            <a:cxnLst/>
            <a:rect l="l" t="t" r="r" b="b"/>
            <a:pathLst>
              <a:path w="4143935" h="4763617">
                <a:moveTo>
                  <a:pt x="0" y="0"/>
                </a:moveTo>
                <a:lnTo>
                  <a:pt x="4143936" y="0"/>
                </a:lnTo>
                <a:lnTo>
                  <a:pt x="4143936" y="4763617"/>
                </a:lnTo>
                <a:lnTo>
                  <a:pt x="0" y="476361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63" r="-22827" b="-4168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9675511" y="1656186"/>
            <a:ext cx="5214916" cy="7184006"/>
          </a:xfrm>
          <a:custGeom>
            <a:avLst/>
            <a:gdLst/>
            <a:ahLst/>
            <a:cxnLst/>
            <a:rect l="l" t="t" r="r" b="b"/>
            <a:pathLst>
              <a:path w="5214916" h="7184006">
                <a:moveTo>
                  <a:pt x="0" y="0"/>
                </a:moveTo>
                <a:lnTo>
                  <a:pt x="5214916" y="0"/>
                </a:lnTo>
                <a:lnTo>
                  <a:pt x="5214916" y="7184006"/>
                </a:lnTo>
                <a:lnTo>
                  <a:pt x="0" y="718400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818" t="-6154" r="-1818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2142111" y="2267287"/>
            <a:ext cx="7038101" cy="916783"/>
          </a:xfrm>
          <a:custGeom>
            <a:avLst/>
            <a:gdLst/>
            <a:ahLst/>
            <a:cxnLst/>
            <a:rect l="l" t="t" r="r" b="b"/>
            <a:pathLst>
              <a:path w="7038101" h="916783">
                <a:moveTo>
                  <a:pt x="0" y="0"/>
                </a:moveTo>
                <a:lnTo>
                  <a:pt x="7038100" y="0"/>
                </a:lnTo>
                <a:lnTo>
                  <a:pt x="7038100" y="916783"/>
                </a:lnTo>
                <a:lnTo>
                  <a:pt x="0" y="91678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586" r="-586"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978761" y="750395"/>
            <a:ext cx="3057049" cy="4899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70"/>
              </a:lnSpc>
              <a:spcBef>
                <a:spcPct val="0"/>
              </a:spcBef>
            </a:pPr>
            <a:r>
              <a:rPr lang="en-US" sz="2836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spotify 自動化授權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55363" y="4722234"/>
            <a:ext cx="2468924" cy="9852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70"/>
              </a:lnSpc>
              <a:spcBef>
                <a:spcPct val="0"/>
              </a:spcBef>
            </a:pPr>
            <a:r>
              <a:rPr lang="en-US" sz="2836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輸入註冊spotify的email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749035" y="3117395"/>
            <a:ext cx="3824252" cy="9852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70"/>
              </a:lnSpc>
              <a:spcBef>
                <a:spcPct val="0"/>
              </a:spcBef>
            </a:pPr>
            <a:r>
              <a:rPr lang="en-US" sz="2836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selenium在開發者平台自動填入使用者資料</a:t>
            </a:r>
          </a:p>
        </p:txBody>
      </p:sp>
      <p:grpSp>
        <p:nvGrpSpPr>
          <p:cNvPr id="12" name="Group 12"/>
          <p:cNvGrpSpPr/>
          <p:nvPr/>
        </p:nvGrpSpPr>
        <p:grpSpPr>
          <a:xfrm rot="4362616">
            <a:off x="2531063" y="3476837"/>
            <a:ext cx="897255" cy="1251585"/>
            <a:chOff x="0" y="0"/>
            <a:chExt cx="1196340" cy="1668780"/>
          </a:xfrm>
        </p:grpSpPr>
        <p:sp>
          <p:nvSpPr>
            <p:cNvPr id="13" name="Freeform 13"/>
            <p:cNvSpPr/>
            <p:nvPr/>
          </p:nvSpPr>
          <p:spPr>
            <a:xfrm>
              <a:off x="39370" y="43180"/>
              <a:ext cx="1108710" cy="1573530"/>
            </a:xfrm>
            <a:custGeom>
              <a:avLst/>
              <a:gdLst/>
              <a:ahLst/>
              <a:cxnLst/>
              <a:rect l="l" t="t" r="r" b="b"/>
              <a:pathLst>
                <a:path w="1108710" h="1573530">
                  <a:moveTo>
                    <a:pt x="1073150" y="1573530"/>
                  </a:moveTo>
                  <a:cubicBezTo>
                    <a:pt x="805180" y="1422400"/>
                    <a:pt x="764540" y="1394460"/>
                    <a:pt x="712470" y="1341120"/>
                  </a:cubicBezTo>
                  <a:cubicBezTo>
                    <a:pt x="632460" y="1259840"/>
                    <a:pt x="508000" y="1084580"/>
                    <a:pt x="450850" y="999490"/>
                  </a:cubicBezTo>
                  <a:cubicBezTo>
                    <a:pt x="417830" y="951230"/>
                    <a:pt x="405130" y="928370"/>
                    <a:pt x="379730" y="881380"/>
                  </a:cubicBezTo>
                  <a:cubicBezTo>
                    <a:pt x="345440" y="815340"/>
                    <a:pt x="304800" y="728980"/>
                    <a:pt x="266700" y="636270"/>
                  </a:cubicBezTo>
                  <a:cubicBezTo>
                    <a:pt x="219710" y="520700"/>
                    <a:pt x="151130" y="346710"/>
                    <a:pt x="127000" y="242570"/>
                  </a:cubicBezTo>
                  <a:cubicBezTo>
                    <a:pt x="111760" y="176530"/>
                    <a:pt x="105410" y="77470"/>
                    <a:pt x="109220" y="77470"/>
                  </a:cubicBezTo>
                  <a:cubicBezTo>
                    <a:pt x="110490" y="76200"/>
                    <a:pt x="118110" y="91440"/>
                    <a:pt x="119380" y="104140"/>
                  </a:cubicBezTo>
                  <a:cubicBezTo>
                    <a:pt x="120650" y="132080"/>
                    <a:pt x="101600" y="199390"/>
                    <a:pt x="87630" y="233680"/>
                  </a:cubicBezTo>
                  <a:cubicBezTo>
                    <a:pt x="76200" y="259080"/>
                    <a:pt x="63500" y="288290"/>
                    <a:pt x="48260" y="294640"/>
                  </a:cubicBezTo>
                  <a:cubicBezTo>
                    <a:pt x="36830" y="299720"/>
                    <a:pt x="17780" y="297180"/>
                    <a:pt x="11430" y="288290"/>
                  </a:cubicBezTo>
                  <a:cubicBezTo>
                    <a:pt x="0" y="273050"/>
                    <a:pt x="16510" y="223520"/>
                    <a:pt x="25400" y="190500"/>
                  </a:cubicBezTo>
                  <a:cubicBezTo>
                    <a:pt x="35560" y="156210"/>
                    <a:pt x="52070" y="118110"/>
                    <a:pt x="69850" y="87630"/>
                  </a:cubicBezTo>
                  <a:cubicBezTo>
                    <a:pt x="86360" y="58420"/>
                    <a:pt x="104140" y="17780"/>
                    <a:pt x="125730" y="7620"/>
                  </a:cubicBezTo>
                  <a:cubicBezTo>
                    <a:pt x="142240" y="0"/>
                    <a:pt x="158750" y="2540"/>
                    <a:pt x="180340" y="11430"/>
                  </a:cubicBezTo>
                  <a:cubicBezTo>
                    <a:pt x="226060" y="33020"/>
                    <a:pt x="330200" y="142240"/>
                    <a:pt x="364490" y="191770"/>
                  </a:cubicBezTo>
                  <a:cubicBezTo>
                    <a:pt x="384810" y="219710"/>
                    <a:pt x="402590" y="250190"/>
                    <a:pt x="398780" y="264160"/>
                  </a:cubicBezTo>
                  <a:cubicBezTo>
                    <a:pt x="397510" y="271780"/>
                    <a:pt x="387350" y="278130"/>
                    <a:pt x="379730" y="278130"/>
                  </a:cubicBezTo>
                  <a:cubicBezTo>
                    <a:pt x="373380" y="279400"/>
                    <a:pt x="361950" y="275590"/>
                    <a:pt x="358140" y="270510"/>
                  </a:cubicBezTo>
                  <a:cubicBezTo>
                    <a:pt x="353060" y="265430"/>
                    <a:pt x="350520" y="254000"/>
                    <a:pt x="351790" y="247650"/>
                  </a:cubicBezTo>
                  <a:cubicBezTo>
                    <a:pt x="353060" y="241300"/>
                    <a:pt x="360680" y="232410"/>
                    <a:pt x="368300" y="229870"/>
                  </a:cubicBezTo>
                  <a:cubicBezTo>
                    <a:pt x="374650" y="227330"/>
                    <a:pt x="386080" y="228600"/>
                    <a:pt x="391160" y="232410"/>
                  </a:cubicBezTo>
                  <a:cubicBezTo>
                    <a:pt x="397510" y="237490"/>
                    <a:pt x="402590" y="254000"/>
                    <a:pt x="400050" y="261620"/>
                  </a:cubicBezTo>
                  <a:cubicBezTo>
                    <a:pt x="398780" y="269240"/>
                    <a:pt x="389890" y="276860"/>
                    <a:pt x="382270" y="278130"/>
                  </a:cubicBezTo>
                  <a:cubicBezTo>
                    <a:pt x="375920" y="279400"/>
                    <a:pt x="364490" y="278130"/>
                    <a:pt x="359410" y="273050"/>
                  </a:cubicBezTo>
                  <a:cubicBezTo>
                    <a:pt x="353060" y="266700"/>
                    <a:pt x="361950" y="252730"/>
                    <a:pt x="353060" y="237490"/>
                  </a:cubicBezTo>
                  <a:cubicBezTo>
                    <a:pt x="331470" y="199390"/>
                    <a:pt x="193040" y="54610"/>
                    <a:pt x="151130" y="59690"/>
                  </a:cubicBezTo>
                  <a:cubicBezTo>
                    <a:pt x="128270" y="62230"/>
                    <a:pt x="119380" y="93980"/>
                    <a:pt x="105410" y="120650"/>
                  </a:cubicBezTo>
                  <a:cubicBezTo>
                    <a:pt x="83820" y="162560"/>
                    <a:pt x="71120" y="269240"/>
                    <a:pt x="52070" y="290830"/>
                  </a:cubicBezTo>
                  <a:cubicBezTo>
                    <a:pt x="45720" y="298450"/>
                    <a:pt x="38100" y="300990"/>
                    <a:pt x="31750" y="300990"/>
                  </a:cubicBezTo>
                  <a:cubicBezTo>
                    <a:pt x="24130" y="299720"/>
                    <a:pt x="15240" y="295910"/>
                    <a:pt x="11430" y="288290"/>
                  </a:cubicBezTo>
                  <a:cubicBezTo>
                    <a:pt x="5080" y="276860"/>
                    <a:pt x="7620" y="251460"/>
                    <a:pt x="13970" y="233680"/>
                  </a:cubicBezTo>
                  <a:cubicBezTo>
                    <a:pt x="20320" y="213360"/>
                    <a:pt x="45720" y="198120"/>
                    <a:pt x="55880" y="173990"/>
                  </a:cubicBezTo>
                  <a:cubicBezTo>
                    <a:pt x="67310" y="146050"/>
                    <a:pt x="64770" y="99060"/>
                    <a:pt x="73660" y="74930"/>
                  </a:cubicBezTo>
                  <a:cubicBezTo>
                    <a:pt x="80010" y="59690"/>
                    <a:pt x="86360" y="45720"/>
                    <a:pt x="96520" y="40640"/>
                  </a:cubicBezTo>
                  <a:cubicBezTo>
                    <a:pt x="106680" y="34290"/>
                    <a:pt x="125730" y="36830"/>
                    <a:pt x="134620" y="40640"/>
                  </a:cubicBezTo>
                  <a:cubicBezTo>
                    <a:pt x="142240" y="44450"/>
                    <a:pt x="147320" y="49530"/>
                    <a:pt x="151130" y="60960"/>
                  </a:cubicBezTo>
                  <a:cubicBezTo>
                    <a:pt x="165100" y="88900"/>
                    <a:pt x="161290" y="170180"/>
                    <a:pt x="177800" y="238760"/>
                  </a:cubicBezTo>
                  <a:cubicBezTo>
                    <a:pt x="204470" y="342900"/>
                    <a:pt x="267970" y="505460"/>
                    <a:pt x="313690" y="615950"/>
                  </a:cubicBezTo>
                  <a:cubicBezTo>
                    <a:pt x="349250" y="706120"/>
                    <a:pt x="388620" y="789940"/>
                    <a:pt x="422910" y="854710"/>
                  </a:cubicBezTo>
                  <a:cubicBezTo>
                    <a:pt x="447040" y="900430"/>
                    <a:pt x="459740" y="923290"/>
                    <a:pt x="491490" y="970280"/>
                  </a:cubicBezTo>
                  <a:cubicBezTo>
                    <a:pt x="548640" y="1052830"/>
                    <a:pt x="668020" y="1224280"/>
                    <a:pt x="745490" y="1303020"/>
                  </a:cubicBezTo>
                  <a:cubicBezTo>
                    <a:pt x="796290" y="1355090"/>
                    <a:pt x="834390" y="1380490"/>
                    <a:pt x="889000" y="1416050"/>
                  </a:cubicBezTo>
                  <a:cubicBezTo>
                    <a:pt x="951230" y="1457960"/>
                    <a:pt x="1082040" y="1503680"/>
                    <a:pt x="1102360" y="1534160"/>
                  </a:cubicBezTo>
                  <a:cubicBezTo>
                    <a:pt x="1108710" y="1544320"/>
                    <a:pt x="1108710" y="1555750"/>
                    <a:pt x="1104900" y="1562100"/>
                  </a:cubicBezTo>
                  <a:cubicBezTo>
                    <a:pt x="1099820" y="1569720"/>
                    <a:pt x="1073150" y="1573530"/>
                    <a:pt x="1073150" y="1573530"/>
                  </a:cubicBezTo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id="14" name="Group 14"/>
          <p:cNvGrpSpPr/>
          <p:nvPr/>
        </p:nvGrpSpPr>
        <p:grpSpPr>
          <a:xfrm rot="-8302378">
            <a:off x="7542251" y="3628278"/>
            <a:ext cx="897255" cy="1251585"/>
            <a:chOff x="0" y="0"/>
            <a:chExt cx="1196340" cy="1668780"/>
          </a:xfrm>
        </p:grpSpPr>
        <p:sp>
          <p:nvSpPr>
            <p:cNvPr id="15" name="Freeform 15"/>
            <p:cNvSpPr/>
            <p:nvPr/>
          </p:nvSpPr>
          <p:spPr>
            <a:xfrm>
              <a:off x="39370" y="43180"/>
              <a:ext cx="1108710" cy="1573530"/>
            </a:xfrm>
            <a:custGeom>
              <a:avLst/>
              <a:gdLst/>
              <a:ahLst/>
              <a:cxnLst/>
              <a:rect l="l" t="t" r="r" b="b"/>
              <a:pathLst>
                <a:path w="1108710" h="1573530">
                  <a:moveTo>
                    <a:pt x="1073150" y="1573530"/>
                  </a:moveTo>
                  <a:cubicBezTo>
                    <a:pt x="805180" y="1422400"/>
                    <a:pt x="764540" y="1394460"/>
                    <a:pt x="712470" y="1341120"/>
                  </a:cubicBezTo>
                  <a:cubicBezTo>
                    <a:pt x="632460" y="1259840"/>
                    <a:pt x="508000" y="1084580"/>
                    <a:pt x="450850" y="999490"/>
                  </a:cubicBezTo>
                  <a:cubicBezTo>
                    <a:pt x="417830" y="951230"/>
                    <a:pt x="405130" y="928370"/>
                    <a:pt x="379730" y="881380"/>
                  </a:cubicBezTo>
                  <a:cubicBezTo>
                    <a:pt x="345440" y="815340"/>
                    <a:pt x="304800" y="728980"/>
                    <a:pt x="266700" y="636270"/>
                  </a:cubicBezTo>
                  <a:cubicBezTo>
                    <a:pt x="219710" y="520700"/>
                    <a:pt x="151130" y="346710"/>
                    <a:pt x="127000" y="242570"/>
                  </a:cubicBezTo>
                  <a:cubicBezTo>
                    <a:pt x="111760" y="176530"/>
                    <a:pt x="105410" y="77470"/>
                    <a:pt x="109220" y="77470"/>
                  </a:cubicBezTo>
                  <a:cubicBezTo>
                    <a:pt x="110490" y="76200"/>
                    <a:pt x="118110" y="91440"/>
                    <a:pt x="119380" y="104140"/>
                  </a:cubicBezTo>
                  <a:cubicBezTo>
                    <a:pt x="120650" y="132080"/>
                    <a:pt x="101600" y="199390"/>
                    <a:pt x="87630" y="233680"/>
                  </a:cubicBezTo>
                  <a:cubicBezTo>
                    <a:pt x="76200" y="259080"/>
                    <a:pt x="63500" y="288290"/>
                    <a:pt x="48260" y="294640"/>
                  </a:cubicBezTo>
                  <a:cubicBezTo>
                    <a:pt x="36830" y="299720"/>
                    <a:pt x="17780" y="297180"/>
                    <a:pt x="11430" y="288290"/>
                  </a:cubicBezTo>
                  <a:cubicBezTo>
                    <a:pt x="0" y="273050"/>
                    <a:pt x="16510" y="223520"/>
                    <a:pt x="25400" y="190500"/>
                  </a:cubicBezTo>
                  <a:cubicBezTo>
                    <a:pt x="35560" y="156210"/>
                    <a:pt x="52070" y="118110"/>
                    <a:pt x="69850" y="87630"/>
                  </a:cubicBezTo>
                  <a:cubicBezTo>
                    <a:pt x="86360" y="58420"/>
                    <a:pt x="104140" y="17780"/>
                    <a:pt x="125730" y="7620"/>
                  </a:cubicBezTo>
                  <a:cubicBezTo>
                    <a:pt x="142240" y="0"/>
                    <a:pt x="158750" y="2540"/>
                    <a:pt x="180340" y="11430"/>
                  </a:cubicBezTo>
                  <a:cubicBezTo>
                    <a:pt x="226060" y="33020"/>
                    <a:pt x="330200" y="142240"/>
                    <a:pt x="364490" y="191770"/>
                  </a:cubicBezTo>
                  <a:cubicBezTo>
                    <a:pt x="384810" y="219710"/>
                    <a:pt x="402590" y="250190"/>
                    <a:pt x="398780" y="264160"/>
                  </a:cubicBezTo>
                  <a:cubicBezTo>
                    <a:pt x="397510" y="271780"/>
                    <a:pt x="387350" y="278130"/>
                    <a:pt x="379730" y="278130"/>
                  </a:cubicBezTo>
                  <a:cubicBezTo>
                    <a:pt x="373380" y="279400"/>
                    <a:pt x="361950" y="275590"/>
                    <a:pt x="358140" y="270510"/>
                  </a:cubicBezTo>
                  <a:cubicBezTo>
                    <a:pt x="353060" y="265430"/>
                    <a:pt x="350520" y="254000"/>
                    <a:pt x="351790" y="247650"/>
                  </a:cubicBezTo>
                  <a:cubicBezTo>
                    <a:pt x="353060" y="241300"/>
                    <a:pt x="360680" y="232410"/>
                    <a:pt x="368300" y="229870"/>
                  </a:cubicBezTo>
                  <a:cubicBezTo>
                    <a:pt x="374650" y="227330"/>
                    <a:pt x="386080" y="228600"/>
                    <a:pt x="391160" y="232410"/>
                  </a:cubicBezTo>
                  <a:cubicBezTo>
                    <a:pt x="397510" y="237490"/>
                    <a:pt x="402590" y="254000"/>
                    <a:pt x="400050" y="261620"/>
                  </a:cubicBezTo>
                  <a:cubicBezTo>
                    <a:pt x="398780" y="269240"/>
                    <a:pt x="389890" y="276860"/>
                    <a:pt x="382270" y="278130"/>
                  </a:cubicBezTo>
                  <a:cubicBezTo>
                    <a:pt x="375920" y="279400"/>
                    <a:pt x="364490" y="278130"/>
                    <a:pt x="359410" y="273050"/>
                  </a:cubicBezTo>
                  <a:cubicBezTo>
                    <a:pt x="353060" y="266700"/>
                    <a:pt x="361950" y="252730"/>
                    <a:pt x="353060" y="237490"/>
                  </a:cubicBezTo>
                  <a:cubicBezTo>
                    <a:pt x="331470" y="199390"/>
                    <a:pt x="193040" y="54610"/>
                    <a:pt x="151130" y="59690"/>
                  </a:cubicBezTo>
                  <a:cubicBezTo>
                    <a:pt x="128270" y="62230"/>
                    <a:pt x="119380" y="93980"/>
                    <a:pt x="105410" y="120650"/>
                  </a:cubicBezTo>
                  <a:cubicBezTo>
                    <a:pt x="83820" y="162560"/>
                    <a:pt x="71120" y="269240"/>
                    <a:pt x="52070" y="290830"/>
                  </a:cubicBezTo>
                  <a:cubicBezTo>
                    <a:pt x="45720" y="298450"/>
                    <a:pt x="38100" y="300990"/>
                    <a:pt x="31750" y="300990"/>
                  </a:cubicBezTo>
                  <a:cubicBezTo>
                    <a:pt x="24130" y="299720"/>
                    <a:pt x="15240" y="295910"/>
                    <a:pt x="11430" y="288290"/>
                  </a:cubicBezTo>
                  <a:cubicBezTo>
                    <a:pt x="5080" y="276860"/>
                    <a:pt x="7620" y="251460"/>
                    <a:pt x="13970" y="233680"/>
                  </a:cubicBezTo>
                  <a:cubicBezTo>
                    <a:pt x="20320" y="213360"/>
                    <a:pt x="45720" y="198120"/>
                    <a:pt x="55880" y="173990"/>
                  </a:cubicBezTo>
                  <a:cubicBezTo>
                    <a:pt x="67310" y="146050"/>
                    <a:pt x="64770" y="99060"/>
                    <a:pt x="73660" y="74930"/>
                  </a:cubicBezTo>
                  <a:cubicBezTo>
                    <a:pt x="80010" y="59690"/>
                    <a:pt x="86360" y="45720"/>
                    <a:pt x="96520" y="40640"/>
                  </a:cubicBezTo>
                  <a:cubicBezTo>
                    <a:pt x="106680" y="34290"/>
                    <a:pt x="125730" y="36830"/>
                    <a:pt x="134620" y="40640"/>
                  </a:cubicBezTo>
                  <a:cubicBezTo>
                    <a:pt x="142240" y="44450"/>
                    <a:pt x="147320" y="49530"/>
                    <a:pt x="151130" y="60960"/>
                  </a:cubicBezTo>
                  <a:cubicBezTo>
                    <a:pt x="165100" y="88900"/>
                    <a:pt x="161290" y="170180"/>
                    <a:pt x="177800" y="238760"/>
                  </a:cubicBezTo>
                  <a:cubicBezTo>
                    <a:pt x="204470" y="342900"/>
                    <a:pt x="267970" y="505460"/>
                    <a:pt x="313690" y="615950"/>
                  </a:cubicBezTo>
                  <a:cubicBezTo>
                    <a:pt x="349250" y="706120"/>
                    <a:pt x="388620" y="789940"/>
                    <a:pt x="422910" y="854710"/>
                  </a:cubicBezTo>
                  <a:cubicBezTo>
                    <a:pt x="447040" y="900430"/>
                    <a:pt x="459740" y="923290"/>
                    <a:pt x="491490" y="970280"/>
                  </a:cubicBezTo>
                  <a:cubicBezTo>
                    <a:pt x="548640" y="1052830"/>
                    <a:pt x="668020" y="1224280"/>
                    <a:pt x="745490" y="1303020"/>
                  </a:cubicBezTo>
                  <a:cubicBezTo>
                    <a:pt x="796290" y="1355090"/>
                    <a:pt x="834390" y="1380490"/>
                    <a:pt x="889000" y="1416050"/>
                  </a:cubicBezTo>
                  <a:cubicBezTo>
                    <a:pt x="951230" y="1457960"/>
                    <a:pt x="1082040" y="1503680"/>
                    <a:pt x="1102360" y="1534160"/>
                  </a:cubicBezTo>
                  <a:cubicBezTo>
                    <a:pt x="1108710" y="1544320"/>
                    <a:pt x="1108710" y="1555750"/>
                    <a:pt x="1104900" y="1562100"/>
                  </a:cubicBezTo>
                  <a:cubicBezTo>
                    <a:pt x="1099820" y="1569720"/>
                    <a:pt x="1073150" y="1573530"/>
                    <a:pt x="1073150" y="1573530"/>
                  </a:cubicBezTo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id="16" name="Group 16"/>
          <p:cNvGrpSpPr/>
          <p:nvPr/>
        </p:nvGrpSpPr>
        <p:grpSpPr>
          <a:xfrm rot="3824198">
            <a:off x="8678762" y="5767955"/>
            <a:ext cx="835116" cy="1251585"/>
            <a:chOff x="0" y="0"/>
            <a:chExt cx="1113488" cy="1668780"/>
          </a:xfrm>
        </p:grpSpPr>
        <p:sp>
          <p:nvSpPr>
            <p:cNvPr id="17" name="Freeform 17"/>
            <p:cNvSpPr/>
            <p:nvPr/>
          </p:nvSpPr>
          <p:spPr>
            <a:xfrm>
              <a:off x="36643" y="43180"/>
              <a:ext cx="1031927" cy="1573530"/>
            </a:xfrm>
            <a:custGeom>
              <a:avLst/>
              <a:gdLst/>
              <a:ahLst/>
              <a:cxnLst/>
              <a:rect l="l" t="t" r="r" b="b"/>
              <a:pathLst>
                <a:path w="1031927" h="1573530">
                  <a:moveTo>
                    <a:pt x="998830" y="1573530"/>
                  </a:moveTo>
                  <a:cubicBezTo>
                    <a:pt x="749418" y="1422400"/>
                    <a:pt x="711593" y="1394460"/>
                    <a:pt x="663129" y="1341120"/>
                  </a:cubicBezTo>
                  <a:cubicBezTo>
                    <a:pt x="588660" y="1259840"/>
                    <a:pt x="472819" y="1084580"/>
                    <a:pt x="419627" y="999490"/>
                  </a:cubicBezTo>
                  <a:cubicBezTo>
                    <a:pt x="388894" y="951230"/>
                    <a:pt x="377074" y="928370"/>
                    <a:pt x="353433" y="881380"/>
                  </a:cubicBezTo>
                  <a:cubicBezTo>
                    <a:pt x="321517" y="815340"/>
                    <a:pt x="283692" y="728980"/>
                    <a:pt x="248230" y="636270"/>
                  </a:cubicBezTo>
                  <a:cubicBezTo>
                    <a:pt x="204495" y="520700"/>
                    <a:pt x="140664" y="346710"/>
                    <a:pt x="118205" y="242570"/>
                  </a:cubicBezTo>
                  <a:cubicBezTo>
                    <a:pt x="104021" y="176530"/>
                    <a:pt x="98110" y="77470"/>
                    <a:pt x="101657" y="77470"/>
                  </a:cubicBezTo>
                  <a:cubicBezTo>
                    <a:pt x="102839" y="76200"/>
                    <a:pt x="109931" y="91440"/>
                    <a:pt x="111113" y="104140"/>
                  </a:cubicBezTo>
                  <a:cubicBezTo>
                    <a:pt x="112295" y="132080"/>
                    <a:pt x="94564" y="199390"/>
                    <a:pt x="81562" y="233680"/>
                  </a:cubicBezTo>
                  <a:cubicBezTo>
                    <a:pt x="70923" y="259080"/>
                    <a:pt x="59103" y="288290"/>
                    <a:pt x="44918" y="294640"/>
                  </a:cubicBezTo>
                  <a:cubicBezTo>
                    <a:pt x="34280" y="299720"/>
                    <a:pt x="16549" y="297180"/>
                    <a:pt x="10639" y="288290"/>
                  </a:cubicBezTo>
                  <a:cubicBezTo>
                    <a:pt x="0" y="273050"/>
                    <a:pt x="15367" y="223520"/>
                    <a:pt x="23641" y="190500"/>
                  </a:cubicBezTo>
                  <a:cubicBezTo>
                    <a:pt x="33098" y="156210"/>
                    <a:pt x="48464" y="118110"/>
                    <a:pt x="65013" y="87630"/>
                  </a:cubicBezTo>
                  <a:cubicBezTo>
                    <a:pt x="80380" y="58420"/>
                    <a:pt x="96928" y="17780"/>
                    <a:pt x="117023" y="7620"/>
                  </a:cubicBezTo>
                  <a:cubicBezTo>
                    <a:pt x="132390" y="0"/>
                    <a:pt x="147756" y="2540"/>
                    <a:pt x="167851" y="11430"/>
                  </a:cubicBezTo>
                  <a:cubicBezTo>
                    <a:pt x="210405" y="33020"/>
                    <a:pt x="307333" y="142240"/>
                    <a:pt x="339248" y="191770"/>
                  </a:cubicBezTo>
                  <a:cubicBezTo>
                    <a:pt x="358161" y="219710"/>
                    <a:pt x="374709" y="250190"/>
                    <a:pt x="371163" y="264160"/>
                  </a:cubicBezTo>
                  <a:cubicBezTo>
                    <a:pt x="369981" y="271780"/>
                    <a:pt x="360525" y="278130"/>
                    <a:pt x="353433" y="278130"/>
                  </a:cubicBezTo>
                  <a:cubicBezTo>
                    <a:pt x="347522" y="279400"/>
                    <a:pt x="336884" y="275590"/>
                    <a:pt x="333338" y="270510"/>
                  </a:cubicBezTo>
                  <a:cubicBezTo>
                    <a:pt x="328610" y="265430"/>
                    <a:pt x="326245" y="254000"/>
                    <a:pt x="327428" y="247650"/>
                  </a:cubicBezTo>
                  <a:cubicBezTo>
                    <a:pt x="328610" y="241300"/>
                    <a:pt x="335702" y="232410"/>
                    <a:pt x="342794" y="229870"/>
                  </a:cubicBezTo>
                  <a:cubicBezTo>
                    <a:pt x="348704" y="227330"/>
                    <a:pt x="359343" y="228600"/>
                    <a:pt x="364071" y="232410"/>
                  </a:cubicBezTo>
                  <a:cubicBezTo>
                    <a:pt x="369981" y="237490"/>
                    <a:pt x="374709" y="254000"/>
                    <a:pt x="372345" y="261620"/>
                  </a:cubicBezTo>
                  <a:cubicBezTo>
                    <a:pt x="371163" y="269240"/>
                    <a:pt x="362889" y="276860"/>
                    <a:pt x="355797" y="278130"/>
                  </a:cubicBezTo>
                  <a:cubicBezTo>
                    <a:pt x="349886" y="279400"/>
                    <a:pt x="339248" y="278130"/>
                    <a:pt x="334520" y="273050"/>
                  </a:cubicBezTo>
                  <a:cubicBezTo>
                    <a:pt x="328610" y="266700"/>
                    <a:pt x="336884" y="252730"/>
                    <a:pt x="328610" y="237490"/>
                  </a:cubicBezTo>
                  <a:cubicBezTo>
                    <a:pt x="308515" y="199390"/>
                    <a:pt x="179672" y="54610"/>
                    <a:pt x="140664" y="59690"/>
                  </a:cubicBezTo>
                  <a:cubicBezTo>
                    <a:pt x="119387" y="62230"/>
                    <a:pt x="111113" y="93980"/>
                    <a:pt x="98110" y="120650"/>
                  </a:cubicBezTo>
                  <a:cubicBezTo>
                    <a:pt x="78016" y="162560"/>
                    <a:pt x="66195" y="269240"/>
                    <a:pt x="48464" y="290830"/>
                  </a:cubicBezTo>
                  <a:cubicBezTo>
                    <a:pt x="42554" y="298450"/>
                    <a:pt x="35462" y="300990"/>
                    <a:pt x="29552" y="300990"/>
                  </a:cubicBezTo>
                  <a:cubicBezTo>
                    <a:pt x="22459" y="299720"/>
                    <a:pt x="14185" y="295910"/>
                    <a:pt x="10639" y="288290"/>
                  </a:cubicBezTo>
                  <a:cubicBezTo>
                    <a:pt x="4729" y="276860"/>
                    <a:pt x="7093" y="251460"/>
                    <a:pt x="13003" y="233680"/>
                  </a:cubicBezTo>
                  <a:cubicBezTo>
                    <a:pt x="18913" y="213360"/>
                    <a:pt x="42554" y="198120"/>
                    <a:pt x="52011" y="173990"/>
                  </a:cubicBezTo>
                  <a:cubicBezTo>
                    <a:pt x="62649" y="146050"/>
                    <a:pt x="60285" y="99060"/>
                    <a:pt x="68559" y="74930"/>
                  </a:cubicBezTo>
                  <a:cubicBezTo>
                    <a:pt x="74469" y="59690"/>
                    <a:pt x="80380" y="45720"/>
                    <a:pt x="89836" y="40640"/>
                  </a:cubicBezTo>
                  <a:cubicBezTo>
                    <a:pt x="99292" y="34290"/>
                    <a:pt x="117023" y="36830"/>
                    <a:pt x="125297" y="40640"/>
                  </a:cubicBezTo>
                  <a:cubicBezTo>
                    <a:pt x="132390" y="44450"/>
                    <a:pt x="137118" y="49530"/>
                    <a:pt x="140664" y="60960"/>
                  </a:cubicBezTo>
                  <a:cubicBezTo>
                    <a:pt x="153667" y="88900"/>
                    <a:pt x="150120" y="170180"/>
                    <a:pt x="165487" y="238760"/>
                  </a:cubicBezTo>
                  <a:cubicBezTo>
                    <a:pt x="190310" y="342900"/>
                    <a:pt x="249412" y="505460"/>
                    <a:pt x="291966" y="615950"/>
                  </a:cubicBezTo>
                  <a:cubicBezTo>
                    <a:pt x="325063" y="706120"/>
                    <a:pt x="361707" y="789940"/>
                    <a:pt x="393622" y="854710"/>
                  </a:cubicBezTo>
                  <a:cubicBezTo>
                    <a:pt x="416081" y="900430"/>
                    <a:pt x="427902" y="923290"/>
                    <a:pt x="457453" y="970280"/>
                  </a:cubicBezTo>
                  <a:cubicBezTo>
                    <a:pt x="510645" y="1052830"/>
                    <a:pt x="621757" y="1224280"/>
                    <a:pt x="693862" y="1303020"/>
                  </a:cubicBezTo>
                  <a:cubicBezTo>
                    <a:pt x="741144" y="1355090"/>
                    <a:pt x="776606" y="1380490"/>
                    <a:pt x="827433" y="1416050"/>
                  </a:cubicBezTo>
                  <a:cubicBezTo>
                    <a:pt x="885354" y="1457960"/>
                    <a:pt x="1007105" y="1503680"/>
                    <a:pt x="1026017" y="1534160"/>
                  </a:cubicBezTo>
                  <a:cubicBezTo>
                    <a:pt x="1031928" y="1544320"/>
                    <a:pt x="1031928" y="1555750"/>
                    <a:pt x="1028382" y="1562100"/>
                  </a:cubicBezTo>
                  <a:cubicBezTo>
                    <a:pt x="1023653" y="1569720"/>
                    <a:pt x="998830" y="1573530"/>
                    <a:pt x="998830" y="1573530"/>
                  </a:cubicBezTo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id="18" name="Group 18"/>
          <p:cNvGrpSpPr/>
          <p:nvPr/>
        </p:nvGrpSpPr>
        <p:grpSpPr>
          <a:xfrm rot="-10800000">
            <a:off x="15091388" y="2558278"/>
            <a:ext cx="897255" cy="1251585"/>
            <a:chOff x="0" y="0"/>
            <a:chExt cx="1196340" cy="1668780"/>
          </a:xfrm>
        </p:grpSpPr>
        <p:sp>
          <p:nvSpPr>
            <p:cNvPr id="19" name="Freeform 19"/>
            <p:cNvSpPr/>
            <p:nvPr/>
          </p:nvSpPr>
          <p:spPr>
            <a:xfrm>
              <a:off x="39370" y="43180"/>
              <a:ext cx="1108710" cy="1573530"/>
            </a:xfrm>
            <a:custGeom>
              <a:avLst/>
              <a:gdLst/>
              <a:ahLst/>
              <a:cxnLst/>
              <a:rect l="l" t="t" r="r" b="b"/>
              <a:pathLst>
                <a:path w="1108710" h="1573530">
                  <a:moveTo>
                    <a:pt x="1073150" y="1573530"/>
                  </a:moveTo>
                  <a:cubicBezTo>
                    <a:pt x="805180" y="1422400"/>
                    <a:pt x="764540" y="1394460"/>
                    <a:pt x="712470" y="1341120"/>
                  </a:cubicBezTo>
                  <a:cubicBezTo>
                    <a:pt x="632460" y="1259840"/>
                    <a:pt x="508000" y="1084580"/>
                    <a:pt x="450850" y="999490"/>
                  </a:cubicBezTo>
                  <a:cubicBezTo>
                    <a:pt x="417830" y="951230"/>
                    <a:pt x="405130" y="928370"/>
                    <a:pt x="379730" y="881380"/>
                  </a:cubicBezTo>
                  <a:cubicBezTo>
                    <a:pt x="345440" y="815340"/>
                    <a:pt x="304800" y="728980"/>
                    <a:pt x="266700" y="636270"/>
                  </a:cubicBezTo>
                  <a:cubicBezTo>
                    <a:pt x="219710" y="520700"/>
                    <a:pt x="151130" y="346710"/>
                    <a:pt x="127000" y="242570"/>
                  </a:cubicBezTo>
                  <a:cubicBezTo>
                    <a:pt x="111760" y="176530"/>
                    <a:pt x="105410" y="77470"/>
                    <a:pt x="109220" y="77470"/>
                  </a:cubicBezTo>
                  <a:cubicBezTo>
                    <a:pt x="110490" y="76200"/>
                    <a:pt x="118110" y="91440"/>
                    <a:pt x="119380" y="104140"/>
                  </a:cubicBezTo>
                  <a:cubicBezTo>
                    <a:pt x="120650" y="132080"/>
                    <a:pt x="101600" y="199390"/>
                    <a:pt x="87630" y="233680"/>
                  </a:cubicBezTo>
                  <a:cubicBezTo>
                    <a:pt x="76200" y="259080"/>
                    <a:pt x="63500" y="288290"/>
                    <a:pt x="48260" y="294640"/>
                  </a:cubicBezTo>
                  <a:cubicBezTo>
                    <a:pt x="36830" y="299720"/>
                    <a:pt x="17780" y="297180"/>
                    <a:pt x="11430" y="288290"/>
                  </a:cubicBezTo>
                  <a:cubicBezTo>
                    <a:pt x="0" y="273050"/>
                    <a:pt x="16510" y="223520"/>
                    <a:pt x="25400" y="190500"/>
                  </a:cubicBezTo>
                  <a:cubicBezTo>
                    <a:pt x="35560" y="156210"/>
                    <a:pt x="52070" y="118110"/>
                    <a:pt x="69850" y="87630"/>
                  </a:cubicBezTo>
                  <a:cubicBezTo>
                    <a:pt x="86360" y="58420"/>
                    <a:pt x="104140" y="17780"/>
                    <a:pt x="125730" y="7620"/>
                  </a:cubicBezTo>
                  <a:cubicBezTo>
                    <a:pt x="142240" y="0"/>
                    <a:pt x="158750" y="2540"/>
                    <a:pt x="180340" y="11430"/>
                  </a:cubicBezTo>
                  <a:cubicBezTo>
                    <a:pt x="226060" y="33020"/>
                    <a:pt x="330200" y="142240"/>
                    <a:pt x="364490" y="191770"/>
                  </a:cubicBezTo>
                  <a:cubicBezTo>
                    <a:pt x="384810" y="219710"/>
                    <a:pt x="402590" y="250190"/>
                    <a:pt x="398780" y="264160"/>
                  </a:cubicBezTo>
                  <a:cubicBezTo>
                    <a:pt x="397510" y="271780"/>
                    <a:pt x="387350" y="278130"/>
                    <a:pt x="379730" y="278130"/>
                  </a:cubicBezTo>
                  <a:cubicBezTo>
                    <a:pt x="373380" y="279400"/>
                    <a:pt x="361950" y="275590"/>
                    <a:pt x="358140" y="270510"/>
                  </a:cubicBezTo>
                  <a:cubicBezTo>
                    <a:pt x="353060" y="265430"/>
                    <a:pt x="350520" y="254000"/>
                    <a:pt x="351790" y="247650"/>
                  </a:cubicBezTo>
                  <a:cubicBezTo>
                    <a:pt x="353060" y="241300"/>
                    <a:pt x="360680" y="232410"/>
                    <a:pt x="368300" y="229870"/>
                  </a:cubicBezTo>
                  <a:cubicBezTo>
                    <a:pt x="374650" y="227330"/>
                    <a:pt x="386080" y="228600"/>
                    <a:pt x="391160" y="232410"/>
                  </a:cubicBezTo>
                  <a:cubicBezTo>
                    <a:pt x="397510" y="237490"/>
                    <a:pt x="402590" y="254000"/>
                    <a:pt x="400050" y="261620"/>
                  </a:cubicBezTo>
                  <a:cubicBezTo>
                    <a:pt x="398780" y="269240"/>
                    <a:pt x="389890" y="276860"/>
                    <a:pt x="382270" y="278130"/>
                  </a:cubicBezTo>
                  <a:cubicBezTo>
                    <a:pt x="375920" y="279400"/>
                    <a:pt x="364490" y="278130"/>
                    <a:pt x="359410" y="273050"/>
                  </a:cubicBezTo>
                  <a:cubicBezTo>
                    <a:pt x="353060" y="266700"/>
                    <a:pt x="361950" y="252730"/>
                    <a:pt x="353060" y="237490"/>
                  </a:cubicBezTo>
                  <a:cubicBezTo>
                    <a:pt x="331470" y="199390"/>
                    <a:pt x="193040" y="54610"/>
                    <a:pt x="151130" y="59690"/>
                  </a:cubicBezTo>
                  <a:cubicBezTo>
                    <a:pt x="128270" y="62230"/>
                    <a:pt x="119380" y="93980"/>
                    <a:pt x="105410" y="120650"/>
                  </a:cubicBezTo>
                  <a:cubicBezTo>
                    <a:pt x="83820" y="162560"/>
                    <a:pt x="71120" y="269240"/>
                    <a:pt x="52070" y="290830"/>
                  </a:cubicBezTo>
                  <a:cubicBezTo>
                    <a:pt x="45720" y="298450"/>
                    <a:pt x="38100" y="300990"/>
                    <a:pt x="31750" y="300990"/>
                  </a:cubicBezTo>
                  <a:cubicBezTo>
                    <a:pt x="24130" y="299720"/>
                    <a:pt x="15240" y="295910"/>
                    <a:pt x="11430" y="288290"/>
                  </a:cubicBezTo>
                  <a:cubicBezTo>
                    <a:pt x="5080" y="276860"/>
                    <a:pt x="7620" y="251460"/>
                    <a:pt x="13970" y="233680"/>
                  </a:cubicBezTo>
                  <a:cubicBezTo>
                    <a:pt x="20320" y="213360"/>
                    <a:pt x="45720" y="198120"/>
                    <a:pt x="55880" y="173990"/>
                  </a:cubicBezTo>
                  <a:cubicBezTo>
                    <a:pt x="67310" y="146050"/>
                    <a:pt x="64770" y="99060"/>
                    <a:pt x="73660" y="74930"/>
                  </a:cubicBezTo>
                  <a:cubicBezTo>
                    <a:pt x="80010" y="59690"/>
                    <a:pt x="86360" y="45720"/>
                    <a:pt x="96520" y="40640"/>
                  </a:cubicBezTo>
                  <a:cubicBezTo>
                    <a:pt x="106680" y="34290"/>
                    <a:pt x="125730" y="36830"/>
                    <a:pt x="134620" y="40640"/>
                  </a:cubicBezTo>
                  <a:cubicBezTo>
                    <a:pt x="142240" y="44450"/>
                    <a:pt x="147320" y="49530"/>
                    <a:pt x="151130" y="60960"/>
                  </a:cubicBezTo>
                  <a:cubicBezTo>
                    <a:pt x="165100" y="88900"/>
                    <a:pt x="161290" y="170180"/>
                    <a:pt x="177800" y="238760"/>
                  </a:cubicBezTo>
                  <a:cubicBezTo>
                    <a:pt x="204470" y="342900"/>
                    <a:pt x="267970" y="505460"/>
                    <a:pt x="313690" y="615950"/>
                  </a:cubicBezTo>
                  <a:cubicBezTo>
                    <a:pt x="349250" y="706120"/>
                    <a:pt x="388620" y="789940"/>
                    <a:pt x="422910" y="854710"/>
                  </a:cubicBezTo>
                  <a:cubicBezTo>
                    <a:pt x="447040" y="900430"/>
                    <a:pt x="459740" y="923290"/>
                    <a:pt x="491490" y="970280"/>
                  </a:cubicBezTo>
                  <a:cubicBezTo>
                    <a:pt x="548640" y="1052830"/>
                    <a:pt x="668020" y="1224280"/>
                    <a:pt x="745490" y="1303020"/>
                  </a:cubicBezTo>
                  <a:cubicBezTo>
                    <a:pt x="796290" y="1355090"/>
                    <a:pt x="834390" y="1380490"/>
                    <a:pt x="889000" y="1416050"/>
                  </a:cubicBezTo>
                  <a:cubicBezTo>
                    <a:pt x="951230" y="1457960"/>
                    <a:pt x="1082040" y="1503680"/>
                    <a:pt x="1102360" y="1534160"/>
                  </a:cubicBezTo>
                  <a:cubicBezTo>
                    <a:pt x="1108710" y="1544320"/>
                    <a:pt x="1108710" y="1555750"/>
                    <a:pt x="1104900" y="1562100"/>
                  </a:cubicBezTo>
                  <a:cubicBezTo>
                    <a:pt x="1099820" y="1569720"/>
                    <a:pt x="1073150" y="1573530"/>
                    <a:pt x="1073150" y="1573530"/>
                  </a:cubicBezTo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id="20" name="Group 20"/>
          <p:cNvGrpSpPr/>
          <p:nvPr/>
        </p:nvGrpSpPr>
        <p:grpSpPr>
          <a:xfrm>
            <a:off x="16917622" y="9029264"/>
            <a:ext cx="1021283" cy="1021283"/>
            <a:chOff x="0" y="0"/>
            <a:chExt cx="1361711" cy="1361711"/>
          </a:xfrm>
        </p:grpSpPr>
        <p:sp>
          <p:nvSpPr>
            <p:cNvPr id="21" name="TextBox 21"/>
            <p:cNvSpPr txBox="1"/>
            <p:nvPr/>
          </p:nvSpPr>
          <p:spPr>
            <a:xfrm>
              <a:off x="667970" y="594919"/>
              <a:ext cx="482972" cy="6227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>
                  <a:solidFill>
                    <a:srgbClr val="EBEBEB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5</a:t>
              </a:r>
            </a:p>
          </p:txBody>
        </p:sp>
        <p:grpSp>
          <p:nvGrpSpPr>
            <p:cNvPr id="22" name="Group 22"/>
            <p:cNvGrpSpPr/>
            <p:nvPr/>
          </p:nvGrpSpPr>
          <p:grpSpPr>
            <a:xfrm>
              <a:off x="0" y="0"/>
              <a:ext cx="1361711" cy="1361711"/>
              <a:chOff x="0" y="0"/>
              <a:chExt cx="6350000" cy="63500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545454"/>
              </a:solidFill>
            </p:spPr>
          </p:sp>
        </p:grpSp>
        <p:sp>
          <p:nvSpPr>
            <p:cNvPr id="24" name="TextBox 24"/>
            <p:cNvSpPr txBox="1"/>
            <p:nvPr/>
          </p:nvSpPr>
          <p:spPr>
            <a:xfrm>
              <a:off x="413970" y="340919"/>
              <a:ext cx="482972" cy="6227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>
                  <a:solidFill>
                    <a:srgbClr val="EBEBEB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10</a:t>
              </a:r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2599427" y="3612695"/>
            <a:ext cx="216158" cy="4899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70"/>
              </a:lnSpc>
              <a:spcBef>
                <a:spcPct val="0"/>
              </a:spcBef>
            </a:pPr>
            <a:r>
              <a:rPr lang="en-US" sz="2836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1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8242281" y="3885481"/>
            <a:ext cx="216158" cy="4899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70"/>
              </a:lnSpc>
              <a:spcBef>
                <a:spcPct val="0"/>
              </a:spcBef>
            </a:pPr>
            <a:r>
              <a:rPr lang="en-US" sz="2836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2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8741922" y="5675707"/>
            <a:ext cx="216158" cy="4899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70"/>
              </a:lnSpc>
              <a:spcBef>
                <a:spcPct val="0"/>
              </a:spcBef>
            </a:pPr>
            <a:r>
              <a:rPr lang="en-US" sz="2836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3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5772485" y="2491603"/>
            <a:ext cx="216158" cy="4899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70"/>
              </a:lnSpc>
              <a:spcBef>
                <a:spcPct val="0"/>
              </a:spcBef>
            </a:pPr>
            <a:r>
              <a:rPr lang="en-US" sz="2836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4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37B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90785" y="402692"/>
            <a:ext cx="1275831" cy="1832594"/>
            <a:chOff x="0" y="0"/>
            <a:chExt cx="1701108" cy="244345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01108" cy="1701108"/>
            </a:xfrm>
            <a:custGeom>
              <a:avLst/>
              <a:gdLst/>
              <a:ahLst/>
              <a:cxnLst/>
              <a:rect l="l" t="t" r="r" b="b"/>
              <a:pathLst>
                <a:path w="1701108" h="1701108">
                  <a:moveTo>
                    <a:pt x="0" y="0"/>
                  </a:moveTo>
                  <a:lnTo>
                    <a:pt x="1701108" y="0"/>
                  </a:lnTo>
                  <a:lnTo>
                    <a:pt x="1701108" y="1701108"/>
                  </a:lnTo>
                  <a:lnTo>
                    <a:pt x="0" y="17011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sp>
          <p:nvSpPr>
            <p:cNvPr id="4" name="TextBox 4"/>
            <p:cNvSpPr txBox="1"/>
            <p:nvPr/>
          </p:nvSpPr>
          <p:spPr>
            <a:xfrm>
              <a:off x="348664" y="1791442"/>
              <a:ext cx="1003780" cy="6520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714"/>
                </a:lnSpc>
                <a:spcBef>
                  <a:spcPct val="0"/>
                </a:spcBef>
              </a:pPr>
              <a:r>
                <a:rPr lang="en-US" sz="2653">
                  <a:solidFill>
                    <a:srgbClr val="000000"/>
                  </a:solidFill>
                  <a:latin typeface="Absolutely Sharp "/>
                  <a:ea typeface="Absolutely Sharp "/>
                  <a:cs typeface="Absolutely Sharp "/>
                  <a:sym typeface="Absolutely Sharp "/>
                </a:rPr>
                <a:t>Search</a:t>
              </a:r>
            </a:p>
          </p:txBody>
        </p:sp>
      </p:grpSp>
      <p:sp>
        <p:nvSpPr>
          <p:cNvPr id="5" name="Freeform 5"/>
          <p:cNvSpPr/>
          <p:nvPr/>
        </p:nvSpPr>
        <p:spPr>
          <a:xfrm>
            <a:off x="12492093" y="4584800"/>
            <a:ext cx="1383820" cy="1383820"/>
          </a:xfrm>
          <a:custGeom>
            <a:avLst/>
            <a:gdLst/>
            <a:ahLst/>
            <a:cxnLst/>
            <a:rect l="l" t="t" r="r" b="b"/>
            <a:pathLst>
              <a:path w="1383820" h="1383820">
                <a:moveTo>
                  <a:pt x="0" y="0"/>
                </a:moveTo>
                <a:lnTo>
                  <a:pt x="1383819" y="0"/>
                </a:lnTo>
                <a:lnTo>
                  <a:pt x="1383819" y="1383820"/>
                </a:lnTo>
                <a:lnTo>
                  <a:pt x="0" y="13838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9932056" y="6896688"/>
            <a:ext cx="1082490" cy="1082490"/>
          </a:xfrm>
          <a:custGeom>
            <a:avLst/>
            <a:gdLst/>
            <a:ahLst/>
            <a:cxnLst/>
            <a:rect l="l" t="t" r="r" b="b"/>
            <a:pathLst>
              <a:path w="1082490" h="1082490">
                <a:moveTo>
                  <a:pt x="0" y="0"/>
                </a:moveTo>
                <a:lnTo>
                  <a:pt x="1082490" y="0"/>
                </a:lnTo>
                <a:lnTo>
                  <a:pt x="1082490" y="1082490"/>
                </a:lnTo>
                <a:lnTo>
                  <a:pt x="0" y="108249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4507288" y="2407846"/>
            <a:ext cx="1072818" cy="1072818"/>
          </a:xfrm>
          <a:custGeom>
            <a:avLst/>
            <a:gdLst/>
            <a:ahLst/>
            <a:cxnLst/>
            <a:rect l="l" t="t" r="r" b="b"/>
            <a:pathLst>
              <a:path w="1072818" h="1072818">
                <a:moveTo>
                  <a:pt x="0" y="0"/>
                </a:moveTo>
                <a:lnTo>
                  <a:pt x="1072818" y="0"/>
                </a:lnTo>
                <a:lnTo>
                  <a:pt x="1072818" y="1072819"/>
                </a:lnTo>
                <a:lnTo>
                  <a:pt x="0" y="107281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5788291" y="2407846"/>
            <a:ext cx="1072818" cy="1072818"/>
          </a:xfrm>
          <a:custGeom>
            <a:avLst/>
            <a:gdLst/>
            <a:ahLst/>
            <a:cxnLst/>
            <a:rect l="l" t="t" r="r" b="b"/>
            <a:pathLst>
              <a:path w="1072818" h="1072818">
                <a:moveTo>
                  <a:pt x="0" y="0"/>
                </a:moveTo>
                <a:lnTo>
                  <a:pt x="1072818" y="0"/>
                </a:lnTo>
                <a:lnTo>
                  <a:pt x="1072818" y="1072819"/>
                </a:lnTo>
                <a:lnTo>
                  <a:pt x="0" y="107281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3657747" y="2739329"/>
            <a:ext cx="2279283" cy="741336"/>
          </a:xfrm>
          <a:custGeom>
            <a:avLst/>
            <a:gdLst/>
            <a:ahLst/>
            <a:cxnLst/>
            <a:rect l="l" t="t" r="r" b="b"/>
            <a:pathLst>
              <a:path w="2279283" h="741336">
                <a:moveTo>
                  <a:pt x="0" y="0"/>
                </a:moveTo>
                <a:lnTo>
                  <a:pt x="2279283" y="0"/>
                </a:lnTo>
                <a:lnTo>
                  <a:pt x="2279283" y="741336"/>
                </a:lnTo>
                <a:lnTo>
                  <a:pt x="0" y="74133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3657747" y="3745777"/>
            <a:ext cx="2279283" cy="741336"/>
          </a:xfrm>
          <a:custGeom>
            <a:avLst/>
            <a:gdLst/>
            <a:ahLst/>
            <a:cxnLst/>
            <a:rect l="l" t="t" r="r" b="b"/>
            <a:pathLst>
              <a:path w="2279283" h="741336">
                <a:moveTo>
                  <a:pt x="0" y="0"/>
                </a:moveTo>
                <a:lnTo>
                  <a:pt x="2279283" y="0"/>
                </a:lnTo>
                <a:lnTo>
                  <a:pt x="2279283" y="741336"/>
                </a:lnTo>
                <a:lnTo>
                  <a:pt x="0" y="74133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7349686" y="3810000"/>
            <a:ext cx="2221430" cy="2221430"/>
          </a:xfrm>
          <a:custGeom>
            <a:avLst/>
            <a:gdLst/>
            <a:ahLst/>
            <a:cxnLst/>
            <a:rect l="l" t="t" r="r" b="b"/>
            <a:pathLst>
              <a:path w="2221430" h="2221430">
                <a:moveTo>
                  <a:pt x="0" y="0"/>
                </a:moveTo>
                <a:lnTo>
                  <a:pt x="2221431" y="0"/>
                </a:lnTo>
                <a:lnTo>
                  <a:pt x="2221431" y="2221430"/>
                </a:lnTo>
                <a:lnTo>
                  <a:pt x="0" y="222143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3657747" y="6164119"/>
            <a:ext cx="2279283" cy="741336"/>
          </a:xfrm>
          <a:custGeom>
            <a:avLst/>
            <a:gdLst/>
            <a:ahLst/>
            <a:cxnLst/>
            <a:rect l="l" t="t" r="r" b="b"/>
            <a:pathLst>
              <a:path w="2279283" h="741336">
                <a:moveTo>
                  <a:pt x="0" y="0"/>
                </a:moveTo>
                <a:lnTo>
                  <a:pt x="2279283" y="0"/>
                </a:lnTo>
                <a:lnTo>
                  <a:pt x="2279283" y="741336"/>
                </a:lnTo>
                <a:lnTo>
                  <a:pt x="0" y="74133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5009571" y="6715738"/>
            <a:ext cx="1557439" cy="1444391"/>
          </a:xfrm>
          <a:custGeom>
            <a:avLst/>
            <a:gdLst/>
            <a:ahLst/>
            <a:cxnLst/>
            <a:rect l="l" t="t" r="r" b="b"/>
            <a:pathLst>
              <a:path w="1557439" h="1444391">
                <a:moveTo>
                  <a:pt x="0" y="0"/>
                </a:moveTo>
                <a:lnTo>
                  <a:pt x="1557439" y="0"/>
                </a:lnTo>
                <a:lnTo>
                  <a:pt x="1557439" y="1444391"/>
                </a:lnTo>
                <a:lnTo>
                  <a:pt x="0" y="144439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11951" t="-19173" r="-8637" b="-10853"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3707952" y="6242687"/>
            <a:ext cx="2178873" cy="4899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70"/>
              </a:lnSpc>
              <a:spcBef>
                <a:spcPct val="0"/>
              </a:spcBef>
            </a:pPr>
            <a:r>
              <a:rPr lang="en-US" sz="2836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輸入關鍵字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28700" y="3284804"/>
            <a:ext cx="2361983" cy="547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演唱會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28700" y="5210035"/>
            <a:ext cx="2361983" cy="547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藝人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28700" y="7130911"/>
            <a:ext cx="2361983" cy="547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歌曲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4076971" y="2831692"/>
            <a:ext cx="1440835" cy="4899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70"/>
              </a:lnSpc>
              <a:spcBef>
                <a:spcPct val="0"/>
              </a:spcBef>
            </a:pPr>
            <a:r>
              <a:rPr lang="en-US" sz="2836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選擇日期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3607905" y="3838141"/>
            <a:ext cx="2178873" cy="4899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70"/>
              </a:lnSpc>
              <a:spcBef>
                <a:spcPct val="0"/>
              </a:spcBef>
            </a:pPr>
            <a:r>
              <a:rPr lang="en-US" sz="2836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輸入關鍵字</a:t>
            </a:r>
          </a:p>
        </p:txBody>
      </p:sp>
      <p:sp>
        <p:nvSpPr>
          <p:cNvPr id="20" name="Freeform 20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12462686" y="4525986"/>
            <a:ext cx="1442633" cy="1442633"/>
          </a:xfrm>
          <a:custGeom>
            <a:avLst/>
            <a:gdLst/>
            <a:ahLst/>
            <a:cxnLst/>
            <a:rect l="l" t="t" r="r" b="b"/>
            <a:pathLst>
              <a:path w="1442633" h="1442633">
                <a:moveTo>
                  <a:pt x="0" y="0"/>
                </a:moveTo>
                <a:lnTo>
                  <a:pt x="1442633" y="0"/>
                </a:lnTo>
                <a:lnTo>
                  <a:pt x="1442633" y="1442634"/>
                </a:lnTo>
                <a:lnTo>
                  <a:pt x="0" y="14426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9577875" y="402692"/>
            <a:ext cx="1573191" cy="1453056"/>
          </a:xfrm>
          <a:custGeom>
            <a:avLst/>
            <a:gdLst/>
            <a:ahLst/>
            <a:cxnLst/>
            <a:rect l="l" t="t" r="r" b="b"/>
            <a:pathLst>
              <a:path w="1573191" h="1453056">
                <a:moveTo>
                  <a:pt x="0" y="0"/>
                </a:moveTo>
                <a:lnTo>
                  <a:pt x="1573190" y="0"/>
                </a:lnTo>
                <a:lnTo>
                  <a:pt x="1573190" y="1453056"/>
                </a:lnTo>
                <a:lnTo>
                  <a:pt x="0" y="145305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23" name="TextBox 23"/>
          <p:cNvSpPr txBox="1"/>
          <p:nvPr/>
        </p:nvSpPr>
        <p:spPr>
          <a:xfrm>
            <a:off x="10024785" y="904875"/>
            <a:ext cx="679371" cy="547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70"/>
              </a:lnSpc>
              <a:spcBef>
                <a:spcPct val="0"/>
              </a:spcBef>
            </a:pPr>
            <a:r>
              <a:rPr lang="en-US" sz="2836">
                <a:solidFill>
                  <a:srgbClr val="000000"/>
                </a:solidFill>
                <a:latin typeface="Absolutely Sharp "/>
                <a:ea typeface="Absolutely Sharp "/>
                <a:cs typeface="Absolutely Sharp "/>
                <a:sym typeface="Absolutely Sharp "/>
              </a:rPr>
              <a:t>USER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7963850" y="4585261"/>
            <a:ext cx="1103949" cy="4331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70"/>
              </a:lnSpc>
              <a:spcBef>
                <a:spcPct val="0"/>
              </a:spcBef>
            </a:pPr>
            <a:r>
              <a:rPr lang="en-US" sz="2836" dirty="0">
                <a:solidFill>
                  <a:srgbClr val="000000"/>
                </a:solidFill>
                <a:latin typeface="Absolutely Sharp "/>
                <a:ea typeface="Absolutely Sharp "/>
                <a:cs typeface="Absolutely Sharp "/>
                <a:sym typeface="Absolutely Sharp "/>
              </a:rPr>
              <a:t>SERVER</a:t>
            </a:r>
          </a:p>
        </p:txBody>
      </p:sp>
      <p:grpSp>
        <p:nvGrpSpPr>
          <p:cNvPr id="25" name="Group 25"/>
          <p:cNvGrpSpPr/>
          <p:nvPr/>
        </p:nvGrpSpPr>
        <p:grpSpPr>
          <a:xfrm>
            <a:off x="16917622" y="9029264"/>
            <a:ext cx="1021283" cy="1021283"/>
            <a:chOff x="0" y="0"/>
            <a:chExt cx="1361711" cy="1361711"/>
          </a:xfrm>
        </p:grpSpPr>
        <p:sp>
          <p:nvSpPr>
            <p:cNvPr id="26" name="TextBox 26"/>
            <p:cNvSpPr txBox="1"/>
            <p:nvPr/>
          </p:nvSpPr>
          <p:spPr>
            <a:xfrm>
              <a:off x="667970" y="594919"/>
              <a:ext cx="482972" cy="6227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>
                  <a:solidFill>
                    <a:srgbClr val="EBEBEB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5</a:t>
              </a:r>
            </a:p>
          </p:txBody>
        </p:sp>
        <p:grpSp>
          <p:nvGrpSpPr>
            <p:cNvPr id="27" name="Group 27"/>
            <p:cNvGrpSpPr/>
            <p:nvPr/>
          </p:nvGrpSpPr>
          <p:grpSpPr>
            <a:xfrm>
              <a:off x="0" y="0"/>
              <a:ext cx="1361711" cy="1361711"/>
              <a:chOff x="0" y="0"/>
              <a:chExt cx="6350000" cy="6350000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545454"/>
              </a:solidFill>
            </p:spPr>
          </p:sp>
        </p:grpSp>
        <p:sp>
          <p:nvSpPr>
            <p:cNvPr id="29" name="TextBox 29"/>
            <p:cNvSpPr txBox="1"/>
            <p:nvPr/>
          </p:nvSpPr>
          <p:spPr>
            <a:xfrm>
              <a:off x="413970" y="340919"/>
              <a:ext cx="482972" cy="6227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>
                  <a:solidFill>
                    <a:srgbClr val="EBEBEB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11</a:t>
              </a: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41024" y="512239"/>
            <a:ext cx="1209462" cy="1182702"/>
          </a:xfrm>
          <a:custGeom>
            <a:avLst/>
            <a:gdLst/>
            <a:ahLst/>
            <a:cxnLst/>
            <a:rect l="l" t="t" r="r" b="b"/>
            <a:pathLst>
              <a:path w="1209462" h="1182702">
                <a:moveTo>
                  <a:pt x="0" y="0"/>
                </a:moveTo>
                <a:lnTo>
                  <a:pt x="1209461" y="0"/>
                </a:lnTo>
                <a:lnTo>
                  <a:pt x="1209461" y="1182702"/>
                </a:lnTo>
                <a:lnTo>
                  <a:pt x="0" y="11827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131" b="-1131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1818955" y="3922862"/>
            <a:ext cx="1442633" cy="1442633"/>
          </a:xfrm>
          <a:custGeom>
            <a:avLst/>
            <a:gdLst/>
            <a:ahLst/>
            <a:cxnLst/>
            <a:rect l="l" t="t" r="r" b="b"/>
            <a:pathLst>
              <a:path w="1442633" h="1442633">
                <a:moveTo>
                  <a:pt x="0" y="0"/>
                </a:moveTo>
                <a:lnTo>
                  <a:pt x="1442634" y="0"/>
                </a:lnTo>
                <a:lnTo>
                  <a:pt x="1442634" y="1442634"/>
                </a:lnTo>
                <a:lnTo>
                  <a:pt x="0" y="14426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8388644" y="3533464"/>
            <a:ext cx="2221430" cy="2221430"/>
            <a:chOff x="0" y="0"/>
            <a:chExt cx="2961907" cy="296190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961907" cy="2961907"/>
            </a:xfrm>
            <a:custGeom>
              <a:avLst/>
              <a:gdLst/>
              <a:ahLst/>
              <a:cxnLst/>
              <a:rect l="l" t="t" r="r" b="b"/>
              <a:pathLst>
                <a:path w="2961907" h="2961907">
                  <a:moveTo>
                    <a:pt x="0" y="0"/>
                  </a:moveTo>
                  <a:lnTo>
                    <a:pt x="2961907" y="0"/>
                  </a:lnTo>
                  <a:lnTo>
                    <a:pt x="2961907" y="2961907"/>
                  </a:lnTo>
                  <a:lnTo>
                    <a:pt x="0" y="29619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  <p:sp>
          <p:nvSpPr>
            <p:cNvPr id="6" name="TextBox 6"/>
            <p:cNvSpPr txBox="1"/>
            <p:nvPr/>
          </p:nvSpPr>
          <p:spPr>
            <a:xfrm>
              <a:off x="818885" y="1074956"/>
              <a:ext cx="1509055" cy="57759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970"/>
                </a:lnSpc>
                <a:spcBef>
                  <a:spcPct val="0"/>
                </a:spcBef>
              </a:pPr>
              <a:r>
                <a:rPr lang="en-US" sz="2836" dirty="0">
                  <a:solidFill>
                    <a:srgbClr val="000000"/>
                  </a:solidFill>
                  <a:latin typeface="Absolutely Sharp "/>
                  <a:ea typeface="Absolutely Sharp "/>
                  <a:cs typeface="Absolutely Sharp "/>
                  <a:sym typeface="Absolutely Sharp "/>
                </a:rPr>
                <a:t>SERVER</a:t>
              </a:r>
            </a:p>
          </p:txBody>
        </p:sp>
      </p:grpSp>
      <p:sp>
        <p:nvSpPr>
          <p:cNvPr id="7" name="Freeform 7"/>
          <p:cNvSpPr/>
          <p:nvPr/>
        </p:nvSpPr>
        <p:spPr>
          <a:xfrm>
            <a:off x="2134471" y="2735946"/>
            <a:ext cx="1904767" cy="2018296"/>
          </a:xfrm>
          <a:custGeom>
            <a:avLst/>
            <a:gdLst/>
            <a:ahLst/>
            <a:cxnLst/>
            <a:rect l="l" t="t" r="r" b="b"/>
            <a:pathLst>
              <a:path w="1904767" h="2018296">
                <a:moveTo>
                  <a:pt x="0" y="0"/>
                </a:moveTo>
                <a:lnTo>
                  <a:pt x="1904767" y="0"/>
                </a:lnTo>
                <a:lnTo>
                  <a:pt x="1904767" y="2018295"/>
                </a:lnTo>
                <a:lnTo>
                  <a:pt x="0" y="201829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2134471" y="4972451"/>
            <a:ext cx="1904767" cy="2018296"/>
          </a:xfrm>
          <a:custGeom>
            <a:avLst/>
            <a:gdLst/>
            <a:ahLst/>
            <a:cxnLst/>
            <a:rect l="l" t="t" r="r" b="b"/>
            <a:pathLst>
              <a:path w="1904767" h="2018296">
                <a:moveTo>
                  <a:pt x="0" y="0"/>
                </a:moveTo>
                <a:lnTo>
                  <a:pt x="1904767" y="0"/>
                </a:lnTo>
                <a:lnTo>
                  <a:pt x="1904767" y="2018296"/>
                </a:lnTo>
                <a:lnTo>
                  <a:pt x="0" y="201829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4741466" y="3374425"/>
            <a:ext cx="2279283" cy="741336"/>
          </a:xfrm>
          <a:custGeom>
            <a:avLst/>
            <a:gdLst/>
            <a:ahLst/>
            <a:cxnLst/>
            <a:rect l="l" t="t" r="r" b="b"/>
            <a:pathLst>
              <a:path w="2279283" h="741336">
                <a:moveTo>
                  <a:pt x="0" y="0"/>
                </a:moveTo>
                <a:lnTo>
                  <a:pt x="2279283" y="0"/>
                </a:lnTo>
                <a:lnTo>
                  <a:pt x="2279283" y="741336"/>
                </a:lnTo>
                <a:lnTo>
                  <a:pt x="0" y="74133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69004" y="1729806"/>
            <a:ext cx="1919392" cy="4783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41"/>
              </a:lnSpc>
              <a:spcBef>
                <a:spcPct val="0"/>
              </a:spcBef>
            </a:pPr>
            <a:r>
              <a:rPr lang="en-US" sz="2458">
                <a:solidFill>
                  <a:srgbClr val="140F1A"/>
                </a:solidFill>
                <a:latin typeface="Absolutely Sharp "/>
                <a:ea typeface="Absolutely Sharp "/>
                <a:cs typeface="Absolutely Sharp "/>
                <a:sym typeface="Absolutely Sharp "/>
              </a:rPr>
              <a:t>Favorite concerts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160690" y="3466789"/>
            <a:ext cx="1440835" cy="4899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70"/>
              </a:lnSpc>
              <a:spcBef>
                <a:spcPct val="0"/>
              </a:spcBef>
            </a:pPr>
            <a:r>
              <a:rPr lang="en-US" sz="2836">
                <a:solidFill>
                  <a:srgbClr val="140F1A"/>
                </a:solidFill>
                <a:latin typeface="芫荽"/>
                <a:ea typeface="芫荽"/>
                <a:cs typeface="芫荽"/>
                <a:sym typeface="芫荽"/>
              </a:rPr>
              <a:t>加入收藏</a:t>
            </a:r>
          </a:p>
        </p:txBody>
      </p:sp>
      <p:sp>
        <p:nvSpPr>
          <p:cNvPr id="12" name="Freeform 12"/>
          <p:cNvSpPr/>
          <p:nvPr/>
        </p:nvSpPr>
        <p:spPr>
          <a:xfrm>
            <a:off x="4741466" y="5610931"/>
            <a:ext cx="2279283" cy="741336"/>
          </a:xfrm>
          <a:custGeom>
            <a:avLst/>
            <a:gdLst/>
            <a:ahLst/>
            <a:cxnLst/>
            <a:rect l="l" t="t" r="r" b="b"/>
            <a:pathLst>
              <a:path w="2279283" h="741336">
                <a:moveTo>
                  <a:pt x="0" y="0"/>
                </a:moveTo>
                <a:lnTo>
                  <a:pt x="2279283" y="0"/>
                </a:lnTo>
                <a:lnTo>
                  <a:pt x="2279283" y="741336"/>
                </a:lnTo>
                <a:lnTo>
                  <a:pt x="0" y="74133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5160690" y="5703294"/>
            <a:ext cx="1440835" cy="4899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70"/>
              </a:lnSpc>
              <a:spcBef>
                <a:spcPct val="0"/>
              </a:spcBef>
            </a:pPr>
            <a:r>
              <a:rPr lang="en-US" sz="2836">
                <a:solidFill>
                  <a:srgbClr val="140F1A"/>
                </a:solidFill>
                <a:latin typeface="芫荽"/>
                <a:ea typeface="芫荽"/>
                <a:cs typeface="芫荽"/>
                <a:sym typeface="芫荽"/>
              </a:rPr>
              <a:t>取消收藏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081620" y="3219139"/>
            <a:ext cx="2010468" cy="9852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70"/>
              </a:lnSpc>
              <a:spcBef>
                <a:spcPct val="0"/>
              </a:spcBef>
            </a:pPr>
            <a:r>
              <a:rPr lang="en-US" sz="2836">
                <a:solidFill>
                  <a:srgbClr val="140F1A"/>
                </a:solidFill>
                <a:latin typeface="芫荽"/>
                <a:ea typeface="芫荽"/>
                <a:cs typeface="芫荽"/>
                <a:sym typeface="芫荽"/>
              </a:rPr>
              <a:t>查詢演唱會返回結果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235541" y="5455644"/>
            <a:ext cx="1702627" cy="9852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70"/>
              </a:lnSpc>
              <a:spcBef>
                <a:spcPct val="0"/>
              </a:spcBef>
            </a:pPr>
            <a:r>
              <a:rPr lang="en-US" sz="2836">
                <a:solidFill>
                  <a:srgbClr val="140F1A"/>
                </a:solidFill>
                <a:latin typeface="芫荽"/>
                <a:ea typeface="芫荽"/>
                <a:cs typeface="芫荽"/>
                <a:sym typeface="芫荽"/>
              </a:rPr>
              <a:t>查看收藏清單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4015412" y="3694308"/>
            <a:ext cx="682943" cy="133350"/>
            <a:chOff x="0" y="0"/>
            <a:chExt cx="910590" cy="177800"/>
          </a:xfrm>
        </p:grpSpPr>
        <p:sp>
          <p:nvSpPr>
            <p:cNvPr id="17" name="Freeform 17"/>
            <p:cNvSpPr/>
            <p:nvPr/>
          </p:nvSpPr>
          <p:spPr>
            <a:xfrm>
              <a:off x="49530" y="50800"/>
              <a:ext cx="810260" cy="99060"/>
            </a:xfrm>
            <a:custGeom>
              <a:avLst/>
              <a:gdLst/>
              <a:ahLst/>
              <a:cxnLst/>
              <a:rect l="l" t="t" r="r" b="b"/>
              <a:pathLst>
                <a:path w="810260" h="99060">
                  <a:moveTo>
                    <a:pt x="31750" y="0"/>
                  </a:moveTo>
                  <a:cubicBezTo>
                    <a:pt x="455930" y="29210"/>
                    <a:pt x="726440" y="0"/>
                    <a:pt x="784860" y="24130"/>
                  </a:cubicBezTo>
                  <a:cubicBezTo>
                    <a:pt x="800100" y="31750"/>
                    <a:pt x="810260" y="43180"/>
                    <a:pt x="810260" y="50800"/>
                  </a:cubicBezTo>
                  <a:cubicBezTo>
                    <a:pt x="808990" y="59690"/>
                    <a:pt x="789940" y="76200"/>
                    <a:pt x="782320" y="74930"/>
                  </a:cubicBezTo>
                  <a:cubicBezTo>
                    <a:pt x="773430" y="73660"/>
                    <a:pt x="758190" y="53340"/>
                    <a:pt x="759460" y="45720"/>
                  </a:cubicBezTo>
                  <a:cubicBezTo>
                    <a:pt x="760730" y="36830"/>
                    <a:pt x="781050" y="24130"/>
                    <a:pt x="789940" y="25400"/>
                  </a:cubicBezTo>
                  <a:cubicBezTo>
                    <a:pt x="797560" y="25400"/>
                    <a:pt x="810260" y="40640"/>
                    <a:pt x="810260" y="48260"/>
                  </a:cubicBezTo>
                  <a:cubicBezTo>
                    <a:pt x="808990" y="57150"/>
                    <a:pt x="800100" y="68580"/>
                    <a:pt x="784860" y="74930"/>
                  </a:cubicBezTo>
                  <a:cubicBezTo>
                    <a:pt x="728980" y="99060"/>
                    <a:pt x="481330" y="80010"/>
                    <a:pt x="345440" y="74930"/>
                  </a:cubicBezTo>
                  <a:cubicBezTo>
                    <a:pt x="229870" y="69850"/>
                    <a:pt x="63500" y="72390"/>
                    <a:pt x="21590" y="49530"/>
                  </a:cubicBezTo>
                  <a:cubicBezTo>
                    <a:pt x="7620" y="41910"/>
                    <a:pt x="0" y="30480"/>
                    <a:pt x="1270" y="22860"/>
                  </a:cubicBezTo>
                  <a:cubicBezTo>
                    <a:pt x="2540" y="13970"/>
                    <a:pt x="31750" y="0"/>
                    <a:pt x="31750" y="0"/>
                  </a:cubicBezTo>
                </a:path>
              </a:pathLst>
            </a:custGeom>
            <a:solidFill>
              <a:srgbClr val="9F93A3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id="18" name="Group 18"/>
          <p:cNvGrpSpPr/>
          <p:nvPr/>
        </p:nvGrpSpPr>
        <p:grpSpPr>
          <a:xfrm>
            <a:off x="3986837" y="5957448"/>
            <a:ext cx="740093" cy="123825"/>
            <a:chOff x="0" y="0"/>
            <a:chExt cx="986790" cy="165100"/>
          </a:xfrm>
        </p:grpSpPr>
        <p:sp>
          <p:nvSpPr>
            <p:cNvPr id="19" name="Freeform 19"/>
            <p:cNvSpPr/>
            <p:nvPr/>
          </p:nvSpPr>
          <p:spPr>
            <a:xfrm>
              <a:off x="50800" y="45720"/>
              <a:ext cx="885190" cy="78740"/>
            </a:xfrm>
            <a:custGeom>
              <a:avLst/>
              <a:gdLst/>
              <a:ahLst/>
              <a:cxnLst/>
              <a:rect l="l" t="t" r="r" b="b"/>
              <a:pathLst>
                <a:path w="885190" h="78740">
                  <a:moveTo>
                    <a:pt x="25400" y="5080"/>
                  </a:moveTo>
                  <a:cubicBezTo>
                    <a:pt x="502920" y="20320"/>
                    <a:pt x="721360" y="25400"/>
                    <a:pt x="798830" y="17780"/>
                  </a:cubicBezTo>
                  <a:cubicBezTo>
                    <a:pt x="829310" y="15240"/>
                    <a:pt x="845820" y="0"/>
                    <a:pt x="861060" y="5080"/>
                  </a:cubicBezTo>
                  <a:cubicBezTo>
                    <a:pt x="871220" y="8890"/>
                    <a:pt x="885190" y="24130"/>
                    <a:pt x="883920" y="33020"/>
                  </a:cubicBezTo>
                  <a:cubicBezTo>
                    <a:pt x="883920" y="41910"/>
                    <a:pt x="863600" y="57150"/>
                    <a:pt x="854710" y="55880"/>
                  </a:cubicBezTo>
                  <a:cubicBezTo>
                    <a:pt x="847090" y="54610"/>
                    <a:pt x="833120" y="33020"/>
                    <a:pt x="834390" y="25400"/>
                  </a:cubicBezTo>
                  <a:cubicBezTo>
                    <a:pt x="835660" y="16510"/>
                    <a:pt x="857250" y="3810"/>
                    <a:pt x="866140" y="6350"/>
                  </a:cubicBezTo>
                  <a:cubicBezTo>
                    <a:pt x="873760" y="7620"/>
                    <a:pt x="883920" y="22860"/>
                    <a:pt x="885190" y="30480"/>
                  </a:cubicBezTo>
                  <a:cubicBezTo>
                    <a:pt x="885190" y="36830"/>
                    <a:pt x="881380" y="45720"/>
                    <a:pt x="873760" y="50800"/>
                  </a:cubicBezTo>
                  <a:cubicBezTo>
                    <a:pt x="861060" y="60960"/>
                    <a:pt x="834390" y="64770"/>
                    <a:pt x="798830" y="68580"/>
                  </a:cubicBezTo>
                  <a:cubicBezTo>
                    <a:pt x="715010" y="77470"/>
                    <a:pt x="502920" y="71120"/>
                    <a:pt x="367030" y="68580"/>
                  </a:cubicBezTo>
                  <a:cubicBezTo>
                    <a:pt x="245110" y="66040"/>
                    <a:pt x="62230" y="78740"/>
                    <a:pt x="19050" y="54610"/>
                  </a:cubicBezTo>
                  <a:cubicBezTo>
                    <a:pt x="6350" y="48260"/>
                    <a:pt x="0" y="35560"/>
                    <a:pt x="0" y="27940"/>
                  </a:cubicBezTo>
                  <a:cubicBezTo>
                    <a:pt x="1270" y="19050"/>
                    <a:pt x="25400" y="5080"/>
                    <a:pt x="25400" y="5080"/>
                  </a:cubicBezTo>
                </a:path>
              </a:pathLst>
            </a:custGeom>
            <a:solidFill>
              <a:srgbClr val="9F93A3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id="20" name="Group 20"/>
          <p:cNvGrpSpPr/>
          <p:nvPr/>
        </p:nvGrpSpPr>
        <p:grpSpPr>
          <a:xfrm>
            <a:off x="7028169" y="3740981"/>
            <a:ext cx="1572577" cy="644843"/>
            <a:chOff x="0" y="0"/>
            <a:chExt cx="2096770" cy="859790"/>
          </a:xfrm>
        </p:grpSpPr>
        <p:sp>
          <p:nvSpPr>
            <p:cNvPr id="21" name="Freeform 21"/>
            <p:cNvSpPr/>
            <p:nvPr/>
          </p:nvSpPr>
          <p:spPr>
            <a:xfrm>
              <a:off x="49530" y="50800"/>
              <a:ext cx="1997710" cy="760730"/>
            </a:xfrm>
            <a:custGeom>
              <a:avLst/>
              <a:gdLst/>
              <a:ahLst/>
              <a:cxnLst/>
              <a:rect l="l" t="t" r="r" b="b"/>
              <a:pathLst>
                <a:path w="1997710" h="760730">
                  <a:moveTo>
                    <a:pt x="25400" y="0"/>
                  </a:moveTo>
                  <a:cubicBezTo>
                    <a:pt x="233680" y="6350"/>
                    <a:pt x="270510" y="20320"/>
                    <a:pt x="336550" y="40640"/>
                  </a:cubicBezTo>
                  <a:cubicBezTo>
                    <a:pt x="463550" y="77470"/>
                    <a:pt x="723900" y="157480"/>
                    <a:pt x="885190" y="214630"/>
                  </a:cubicBezTo>
                  <a:cubicBezTo>
                    <a:pt x="1012190" y="260350"/>
                    <a:pt x="1116330" y="309880"/>
                    <a:pt x="1225550" y="349250"/>
                  </a:cubicBezTo>
                  <a:cubicBezTo>
                    <a:pt x="1327150" y="384810"/>
                    <a:pt x="1435100" y="411480"/>
                    <a:pt x="1517650" y="443230"/>
                  </a:cubicBezTo>
                  <a:cubicBezTo>
                    <a:pt x="1582420" y="468630"/>
                    <a:pt x="1628140" y="483870"/>
                    <a:pt x="1686560" y="518160"/>
                  </a:cubicBezTo>
                  <a:cubicBezTo>
                    <a:pt x="1761490" y="561340"/>
                    <a:pt x="1869440" y="662940"/>
                    <a:pt x="1924050" y="690880"/>
                  </a:cubicBezTo>
                  <a:cubicBezTo>
                    <a:pt x="1948180" y="703580"/>
                    <a:pt x="1969770" y="699770"/>
                    <a:pt x="1982470" y="709930"/>
                  </a:cubicBezTo>
                  <a:cubicBezTo>
                    <a:pt x="1990090" y="717550"/>
                    <a:pt x="1997710" y="728980"/>
                    <a:pt x="1995170" y="737870"/>
                  </a:cubicBezTo>
                  <a:cubicBezTo>
                    <a:pt x="1993900" y="745490"/>
                    <a:pt x="1981200" y="756920"/>
                    <a:pt x="1972310" y="758190"/>
                  </a:cubicBezTo>
                  <a:cubicBezTo>
                    <a:pt x="1965960" y="759460"/>
                    <a:pt x="1955800" y="754380"/>
                    <a:pt x="1950720" y="748030"/>
                  </a:cubicBezTo>
                  <a:cubicBezTo>
                    <a:pt x="1946910" y="742950"/>
                    <a:pt x="1943100" y="731520"/>
                    <a:pt x="1946910" y="725170"/>
                  </a:cubicBezTo>
                  <a:cubicBezTo>
                    <a:pt x="1950720" y="717550"/>
                    <a:pt x="1971040" y="707390"/>
                    <a:pt x="1979930" y="708660"/>
                  </a:cubicBezTo>
                  <a:cubicBezTo>
                    <a:pt x="1986280" y="709930"/>
                    <a:pt x="1993900" y="720090"/>
                    <a:pt x="1995170" y="726440"/>
                  </a:cubicBezTo>
                  <a:cubicBezTo>
                    <a:pt x="1996440" y="734060"/>
                    <a:pt x="1991360" y="750570"/>
                    <a:pt x="1983740" y="754380"/>
                  </a:cubicBezTo>
                  <a:cubicBezTo>
                    <a:pt x="1971040" y="760730"/>
                    <a:pt x="1944370" y="748030"/>
                    <a:pt x="1921510" y="739140"/>
                  </a:cubicBezTo>
                  <a:cubicBezTo>
                    <a:pt x="1889760" y="726440"/>
                    <a:pt x="1851660" y="703580"/>
                    <a:pt x="1814830" y="678180"/>
                  </a:cubicBezTo>
                  <a:cubicBezTo>
                    <a:pt x="1769110" y="647700"/>
                    <a:pt x="1722120" y="596900"/>
                    <a:pt x="1670050" y="566420"/>
                  </a:cubicBezTo>
                  <a:cubicBezTo>
                    <a:pt x="1617980" y="534670"/>
                    <a:pt x="1574800" y="520700"/>
                    <a:pt x="1504950" y="492760"/>
                  </a:cubicBezTo>
                  <a:cubicBezTo>
                    <a:pt x="1384300" y="445770"/>
                    <a:pt x="1118870" y="367030"/>
                    <a:pt x="1005840" y="322580"/>
                  </a:cubicBezTo>
                  <a:cubicBezTo>
                    <a:pt x="946150" y="299720"/>
                    <a:pt x="930910" y="285750"/>
                    <a:pt x="869950" y="262890"/>
                  </a:cubicBezTo>
                  <a:cubicBezTo>
                    <a:pt x="749300" y="217170"/>
                    <a:pt x="449580" y="125730"/>
                    <a:pt x="325120" y="90170"/>
                  </a:cubicBezTo>
                  <a:cubicBezTo>
                    <a:pt x="262890" y="71120"/>
                    <a:pt x="231140" y="57150"/>
                    <a:pt x="181610" y="50800"/>
                  </a:cubicBezTo>
                  <a:cubicBezTo>
                    <a:pt x="129540" y="43180"/>
                    <a:pt x="45720" y="63500"/>
                    <a:pt x="20320" y="49530"/>
                  </a:cubicBezTo>
                  <a:cubicBezTo>
                    <a:pt x="7620" y="43180"/>
                    <a:pt x="0" y="30480"/>
                    <a:pt x="1270" y="22860"/>
                  </a:cubicBezTo>
                  <a:cubicBezTo>
                    <a:pt x="1270" y="13970"/>
                    <a:pt x="25400" y="0"/>
                    <a:pt x="25400" y="0"/>
                  </a:cubicBezTo>
                </a:path>
              </a:pathLst>
            </a:custGeom>
            <a:solidFill>
              <a:srgbClr val="9F93A3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id="22" name="Group 22"/>
          <p:cNvGrpSpPr/>
          <p:nvPr/>
        </p:nvGrpSpPr>
        <p:grpSpPr>
          <a:xfrm>
            <a:off x="6999594" y="5284983"/>
            <a:ext cx="1638300" cy="824865"/>
            <a:chOff x="0" y="0"/>
            <a:chExt cx="2184400" cy="1099820"/>
          </a:xfrm>
        </p:grpSpPr>
        <p:sp>
          <p:nvSpPr>
            <p:cNvPr id="23" name="Freeform 23"/>
            <p:cNvSpPr/>
            <p:nvPr/>
          </p:nvSpPr>
          <p:spPr>
            <a:xfrm>
              <a:off x="49530" y="50800"/>
              <a:ext cx="2086610" cy="1010920"/>
            </a:xfrm>
            <a:custGeom>
              <a:avLst/>
              <a:gdLst/>
              <a:ahLst/>
              <a:cxnLst/>
              <a:rect l="l" t="t" r="r" b="b"/>
              <a:pathLst>
                <a:path w="2086610" h="1010920">
                  <a:moveTo>
                    <a:pt x="26670" y="947420"/>
                  </a:moveTo>
                  <a:cubicBezTo>
                    <a:pt x="327660" y="918210"/>
                    <a:pt x="802640" y="720090"/>
                    <a:pt x="955040" y="646430"/>
                  </a:cubicBezTo>
                  <a:cubicBezTo>
                    <a:pt x="1019810" y="613410"/>
                    <a:pt x="1027430" y="596900"/>
                    <a:pt x="1089660" y="565150"/>
                  </a:cubicBezTo>
                  <a:cubicBezTo>
                    <a:pt x="1211580" y="500380"/>
                    <a:pt x="1494790" y="401320"/>
                    <a:pt x="1648460" y="309880"/>
                  </a:cubicBezTo>
                  <a:cubicBezTo>
                    <a:pt x="1769110" y="237490"/>
                    <a:pt x="1897380" y="110490"/>
                    <a:pt x="1948180" y="82550"/>
                  </a:cubicBezTo>
                  <a:cubicBezTo>
                    <a:pt x="1963420" y="74930"/>
                    <a:pt x="1969770" y="78740"/>
                    <a:pt x="1981200" y="71120"/>
                  </a:cubicBezTo>
                  <a:cubicBezTo>
                    <a:pt x="2000250" y="58420"/>
                    <a:pt x="2026920" y="7620"/>
                    <a:pt x="2047240" y="2540"/>
                  </a:cubicBezTo>
                  <a:cubicBezTo>
                    <a:pt x="2059940" y="0"/>
                    <a:pt x="2077720" y="6350"/>
                    <a:pt x="2082800" y="13970"/>
                  </a:cubicBezTo>
                  <a:cubicBezTo>
                    <a:pt x="2086610" y="21590"/>
                    <a:pt x="2081530" y="39370"/>
                    <a:pt x="2076450" y="44450"/>
                  </a:cubicBezTo>
                  <a:cubicBezTo>
                    <a:pt x="2071370" y="49530"/>
                    <a:pt x="2059940" y="52070"/>
                    <a:pt x="2052320" y="49530"/>
                  </a:cubicBezTo>
                  <a:cubicBezTo>
                    <a:pt x="2045970" y="48260"/>
                    <a:pt x="2037080" y="40640"/>
                    <a:pt x="2035810" y="33020"/>
                  </a:cubicBezTo>
                  <a:cubicBezTo>
                    <a:pt x="2033270" y="26670"/>
                    <a:pt x="2034540" y="15240"/>
                    <a:pt x="2039620" y="10160"/>
                  </a:cubicBezTo>
                  <a:cubicBezTo>
                    <a:pt x="2043430" y="3810"/>
                    <a:pt x="2053590" y="0"/>
                    <a:pt x="2061210" y="0"/>
                  </a:cubicBezTo>
                  <a:cubicBezTo>
                    <a:pt x="2067560" y="0"/>
                    <a:pt x="2077720" y="6350"/>
                    <a:pt x="2081530" y="12700"/>
                  </a:cubicBezTo>
                  <a:cubicBezTo>
                    <a:pt x="2085340" y="17780"/>
                    <a:pt x="2085340" y="26670"/>
                    <a:pt x="2082800" y="35560"/>
                  </a:cubicBezTo>
                  <a:cubicBezTo>
                    <a:pt x="2076450" y="53340"/>
                    <a:pt x="2043430" y="88900"/>
                    <a:pt x="2023110" y="102870"/>
                  </a:cubicBezTo>
                  <a:cubicBezTo>
                    <a:pt x="2007870" y="114300"/>
                    <a:pt x="1997710" y="111760"/>
                    <a:pt x="1977390" y="124460"/>
                  </a:cubicBezTo>
                  <a:cubicBezTo>
                    <a:pt x="1924050" y="156210"/>
                    <a:pt x="1823720" y="262890"/>
                    <a:pt x="1714500" y="330200"/>
                  </a:cubicBezTo>
                  <a:cubicBezTo>
                    <a:pt x="1559560" y="424180"/>
                    <a:pt x="1252220" y="534670"/>
                    <a:pt x="1121410" y="604520"/>
                  </a:cubicBezTo>
                  <a:cubicBezTo>
                    <a:pt x="1054100" y="640080"/>
                    <a:pt x="1043940" y="659130"/>
                    <a:pt x="971550" y="693420"/>
                  </a:cubicBezTo>
                  <a:cubicBezTo>
                    <a:pt x="812800" y="770890"/>
                    <a:pt x="332740" y="969010"/>
                    <a:pt x="168910" y="998220"/>
                  </a:cubicBezTo>
                  <a:cubicBezTo>
                    <a:pt x="101600" y="1009650"/>
                    <a:pt x="45720" y="1010920"/>
                    <a:pt x="20320" y="996950"/>
                  </a:cubicBezTo>
                  <a:cubicBezTo>
                    <a:pt x="7620" y="990600"/>
                    <a:pt x="0" y="977900"/>
                    <a:pt x="1270" y="969010"/>
                  </a:cubicBezTo>
                  <a:cubicBezTo>
                    <a:pt x="1270" y="961390"/>
                    <a:pt x="26670" y="947420"/>
                    <a:pt x="26670" y="947420"/>
                  </a:cubicBezTo>
                </a:path>
              </a:pathLst>
            </a:custGeom>
            <a:solidFill>
              <a:srgbClr val="9F93A3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id="24" name="Group 24"/>
          <p:cNvGrpSpPr/>
          <p:nvPr/>
        </p:nvGrpSpPr>
        <p:grpSpPr>
          <a:xfrm>
            <a:off x="10352394" y="4394396"/>
            <a:ext cx="1772602" cy="152400"/>
            <a:chOff x="0" y="0"/>
            <a:chExt cx="2363470" cy="203200"/>
          </a:xfrm>
        </p:grpSpPr>
        <p:sp>
          <p:nvSpPr>
            <p:cNvPr id="25" name="Freeform 25"/>
            <p:cNvSpPr/>
            <p:nvPr/>
          </p:nvSpPr>
          <p:spPr>
            <a:xfrm>
              <a:off x="49530" y="44450"/>
              <a:ext cx="2263140" cy="114300"/>
            </a:xfrm>
            <a:custGeom>
              <a:avLst/>
              <a:gdLst/>
              <a:ahLst/>
              <a:cxnLst/>
              <a:rect l="l" t="t" r="r" b="b"/>
              <a:pathLst>
                <a:path w="2263140" h="114300">
                  <a:moveTo>
                    <a:pt x="26670" y="31750"/>
                  </a:moveTo>
                  <a:cubicBezTo>
                    <a:pt x="152400" y="35560"/>
                    <a:pt x="181610" y="50800"/>
                    <a:pt x="241300" y="55880"/>
                  </a:cubicBezTo>
                  <a:cubicBezTo>
                    <a:pt x="381000" y="69850"/>
                    <a:pt x="800100" y="63500"/>
                    <a:pt x="943610" y="57150"/>
                  </a:cubicBezTo>
                  <a:cubicBezTo>
                    <a:pt x="1007110" y="54610"/>
                    <a:pt x="1014730" y="46990"/>
                    <a:pt x="1080770" y="44450"/>
                  </a:cubicBezTo>
                  <a:cubicBezTo>
                    <a:pt x="1250950" y="36830"/>
                    <a:pt x="1819910" y="52070"/>
                    <a:pt x="1993900" y="44450"/>
                  </a:cubicBezTo>
                  <a:cubicBezTo>
                    <a:pt x="2062480" y="41910"/>
                    <a:pt x="2095500" y="39370"/>
                    <a:pt x="2138680" y="31750"/>
                  </a:cubicBezTo>
                  <a:cubicBezTo>
                    <a:pt x="2175510" y="25400"/>
                    <a:pt x="2217420" y="0"/>
                    <a:pt x="2237740" y="6350"/>
                  </a:cubicBezTo>
                  <a:cubicBezTo>
                    <a:pt x="2250440" y="10160"/>
                    <a:pt x="2261870" y="25400"/>
                    <a:pt x="2261870" y="34290"/>
                  </a:cubicBezTo>
                  <a:cubicBezTo>
                    <a:pt x="2261870" y="43180"/>
                    <a:pt x="2249170" y="54610"/>
                    <a:pt x="2240280" y="57150"/>
                  </a:cubicBezTo>
                  <a:cubicBezTo>
                    <a:pt x="2233930" y="58420"/>
                    <a:pt x="2222500" y="54610"/>
                    <a:pt x="2218690" y="49530"/>
                  </a:cubicBezTo>
                  <a:cubicBezTo>
                    <a:pt x="2213610" y="44450"/>
                    <a:pt x="2209800" y="33020"/>
                    <a:pt x="2212340" y="26670"/>
                  </a:cubicBezTo>
                  <a:cubicBezTo>
                    <a:pt x="2214880" y="17780"/>
                    <a:pt x="2235200" y="6350"/>
                    <a:pt x="2242820" y="7620"/>
                  </a:cubicBezTo>
                  <a:cubicBezTo>
                    <a:pt x="2250440" y="7620"/>
                    <a:pt x="2258060" y="17780"/>
                    <a:pt x="2260600" y="24130"/>
                  </a:cubicBezTo>
                  <a:cubicBezTo>
                    <a:pt x="2263140" y="30480"/>
                    <a:pt x="2261870" y="40640"/>
                    <a:pt x="2256790" y="46990"/>
                  </a:cubicBezTo>
                  <a:cubicBezTo>
                    <a:pt x="2246630" y="59690"/>
                    <a:pt x="2218690" y="67310"/>
                    <a:pt x="2189480" y="73660"/>
                  </a:cubicBezTo>
                  <a:cubicBezTo>
                    <a:pt x="2142490" y="86360"/>
                    <a:pt x="2091690" y="88900"/>
                    <a:pt x="1995170" y="95250"/>
                  </a:cubicBezTo>
                  <a:cubicBezTo>
                    <a:pt x="1725930" y="110490"/>
                    <a:pt x="736600" y="107950"/>
                    <a:pt x="444500" y="107950"/>
                  </a:cubicBezTo>
                  <a:cubicBezTo>
                    <a:pt x="328930" y="107950"/>
                    <a:pt x="264160" y="114300"/>
                    <a:pt x="203200" y="105410"/>
                  </a:cubicBezTo>
                  <a:cubicBezTo>
                    <a:pt x="165100" y="100330"/>
                    <a:pt x="142240" y="86360"/>
                    <a:pt x="111760" y="82550"/>
                  </a:cubicBezTo>
                  <a:cubicBezTo>
                    <a:pt x="81280" y="78740"/>
                    <a:pt x="38100" y="91440"/>
                    <a:pt x="20320" y="81280"/>
                  </a:cubicBezTo>
                  <a:cubicBezTo>
                    <a:pt x="8890" y="76200"/>
                    <a:pt x="0" y="62230"/>
                    <a:pt x="1270" y="54610"/>
                  </a:cubicBezTo>
                  <a:cubicBezTo>
                    <a:pt x="2540" y="45720"/>
                    <a:pt x="26670" y="31750"/>
                    <a:pt x="26670" y="31750"/>
                  </a:cubicBezTo>
                </a:path>
              </a:pathLst>
            </a:custGeom>
            <a:solidFill>
              <a:srgbClr val="9F93A3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id="26" name="Group 26"/>
          <p:cNvGrpSpPr/>
          <p:nvPr/>
        </p:nvGrpSpPr>
        <p:grpSpPr>
          <a:xfrm>
            <a:off x="4455467" y="3621918"/>
            <a:ext cx="208597" cy="290512"/>
            <a:chOff x="0" y="0"/>
            <a:chExt cx="278130" cy="387350"/>
          </a:xfrm>
        </p:grpSpPr>
        <p:sp>
          <p:nvSpPr>
            <p:cNvPr id="27" name="Freeform 27"/>
            <p:cNvSpPr/>
            <p:nvPr/>
          </p:nvSpPr>
          <p:spPr>
            <a:xfrm>
              <a:off x="45720" y="45720"/>
              <a:ext cx="182880" cy="292100"/>
            </a:xfrm>
            <a:custGeom>
              <a:avLst/>
              <a:gdLst/>
              <a:ahLst/>
              <a:cxnLst/>
              <a:rect l="l" t="t" r="r" b="b"/>
              <a:pathLst>
                <a:path w="182880" h="292100">
                  <a:moveTo>
                    <a:pt x="68580" y="7620"/>
                  </a:moveTo>
                  <a:cubicBezTo>
                    <a:pt x="182880" y="165100"/>
                    <a:pt x="180340" y="171450"/>
                    <a:pt x="175260" y="181610"/>
                  </a:cubicBezTo>
                  <a:cubicBezTo>
                    <a:pt x="165100" y="199390"/>
                    <a:pt x="129540" y="228600"/>
                    <a:pt x="105410" y="247650"/>
                  </a:cubicBezTo>
                  <a:cubicBezTo>
                    <a:pt x="82550" y="264160"/>
                    <a:pt x="53340" y="285750"/>
                    <a:pt x="34290" y="288290"/>
                  </a:cubicBezTo>
                  <a:cubicBezTo>
                    <a:pt x="22860" y="289560"/>
                    <a:pt x="8890" y="287020"/>
                    <a:pt x="5080" y="280670"/>
                  </a:cubicBezTo>
                  <a:cubicBezTo>
                    <a:pt x="0" y="273050"/>
                    <a:pt x="3810" y="250190"/>
                    <a:pt x="10160" y="243840"/>
                  </a:cubicBezTo>
                  <a:cubicBezTo>
                    <a:pt x="16510" y="238760"/>
                    <a:pt x="34290" y="241300"/>
                    <a:pt x="40640" y="245110"/>
                  </a:cubicBezTo>
                  <a:cubicBezTo>
                    <a:pt x="46990" y="248920"/>
                    <a:pt x="50800" y="260350"/>
                    <a:pt x="49530" y="267970"/>
                  </a:cubicBezTo>
                  <a:cubicBezTo>
                    <a:pt x="48260" y="275590"/>
                    <a:pt x="36830" y="288290"/>
                    <a:pt x="29210" y="289560"/>
                  </a:cubicBezTo>
                  <a:cubicBezTo>
                    <a:pt x="22860" y="292100"/>
                    <a:pt x="10160" y="288290"/>
                    <a:pt x="6350" y="283210"/>
                  </a:cubicBezTo>
                  <a:cubicBezTo>
                    <a:pt x="1270" y="275590"/>
                    <a:pt x="1270" y="257810"/>
                    <a:pt x="7620" y="246380"/>
                  </a:cubicBezTo>
                  <a:cubicBezTo>
                    <a:pt x="20320" y="224790"/>
                    <a:pt x="82550" y="204470"/>
                    <a:pt x="101600" y="187960"/>
                  </a:cubicBezTo>
                  <a:cubicBezTo>
                    <a:pt x="111760" y="177800"/>
                    <a:pt x="120650" y="172720"/>
                    <a:pt x="119380" y="160020"/>
                  </a:cubicBezTo>
                  <a:cubicBezTo>
                    <a:pt x="119380" y="133350"/>
                    <a:pt x="30480" y="60960"/>
                    <a:pt x="25400" y="33020"/>
                  </a:cubicBezTo>
                  <a:cubicBezTo>
                    <a:pt x="24130" y="20320"/>
                    <a:pt x="27940" y="8890"/>
                    <a:pt x="34290" y="5080"/>
                  </a:cubicBezTo>
                  <a:cubicBezTo>
                    <a:pt x="41910" y="0"/>
                    <a:pt x="68580" y="7620"/>
                    <a:pt x="68580" y="7620"/>
                  </a:cubicBezTo>
                </a:path>
              </a:pathLst>
            </a:custGeom>
            <a:solidFill>
              <a:srgbClr val="9F93A3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id="28" name="Group 28"/>
          <p:cNvGrpSpPr/>
          <p:nvPr/>
        </p:nvGrpSpPr>
        <p:grpSpPr>
          <a:xfrm>
            <a:off x="4469754" y="5857436"/>
            <a:ext cx="229553" cy="309562"/>
            <a:chOff x="0" y="0"/>
            <a:chExt cx="306070" cy="412750"/>
          </a:xfrm>
        </p:grpSpPr>
        <p:sp>
          <p:nvSpPr>
            <p:cNvPr id="29" name="Freeform 29"/>
            <p:cNvSpPr/>
            <p:nvPr/>
          </p:nvSpPr>
          <p:spPr>
            <a:xfrm>
              <a:off x="50800" y="45720"/>
              <a:ext cx="210820" cy="314960"/>
            </a:xfrm>
            <a:custGeom>
              <a:avLst/>
              <a:gdLst/>
              <a:ahLst/>
              <a:cxnLst/>
              <a:rect l="l" t="t" r="r" b="b"/>
              <a:pathLst>
                <a:path w="210820" h="314960">
                  <a:moveTo>
                    <a:pt x="68580" y="6350"/>
                  </a:moveTo>
                  <a:cubicBezTo>
                    <a:pt x="189230" y="158750"/>
                    <a:pt x="210820" y="195580"/>
                    <a:pt x="204470" y="220980"/>
                  </a:cubicBezTo>
                  <a:cubicBezTo>
                    <a:pt x="198120" y="243840"/>
                    <a:pt x="167640" y="259080"/>
                    <a:pt x="142240" y="273050"/>
                  </a:cubicBezTo>
                  <a:cubicBezTo>
                    <a:pt x="111760" y="290830"/>
                    <a:pt x="53340" y="314960"/>
                    <a:pt x="30480" y="314960"/>
                  </a:cubicBezTo>
                  <a:cubicBezTo>
                    <a:pt x="20320" y="314960"/>
                    <a:pt x="12700" y="312420"/>
                    <a:pt x="7620" y="307340"/>
                  </a:cubicBezTo>
                  <a:cubicBezTo>
                    <a:pt x="2540" y="303530"/>
                    <a:pt x="0" y="292100"/>
                    <a:pt x="1270" y="285750"/>
                  </a:cubicBezTo>
                  <a:cubicBezTo>
                    <a:pt x="2540" y="278130"/>
                    <a:pt x="8890" y="269240"/>
                    <a:pt x="16510" y="266700"/>
                  </a:cubicBezTo>
                  <a:cubicBezTo>
                    <a:pt x="22860" y="264160"/>
                    <a:pt x="34290" y="265430"/>
                    <a:pt x="39370" y="269240"/>
                  </a:cubicBezTo>
                  <a:cubicBezTo>
                    <a:pt x="45720" y="273050"/>
                    <a:pt x="50800" y="281940"/>
                    <a:pt x="50800" y="289560"/>
                  </a:cubicBezTo>
                  <a:cubicBezTo>
                    <a:pt x="50800" y="295910"/>
                    <a:pt x="46990" y="307340"/>
                    <a:pt x="40640" y="311150"/>
                  </a:cubicBezTo>
                  <a:cubicBezTo>
                    <a:pt x="34290" y="314960"/>
                    <a:pt x="16510" y="314960"/>
                    <a:pt x="10160" y="309880"/>
                  </a:cubicBezTo>
                  <a:cubicBezTo>
                    <a:pt x="3810" y="306070"/>
                    <a:pt x="0" y="294640"/>
                    <a:pt x="0" y="288290"/>
                  </a:cubicBezTo>
                  <a:cubicBezTo>
                    <a:pt x="1270" y="280670"/>
                    <a:pt x="5080" y="274320"/>
                    <a:pt x="13970" y="267970"/>
                  </a:cubicBezTo>
                  <a:cubicBezTo>
                    <a:pt x="29210" y="255270"/>
                    <a:pt x="74930" y="250190"/>
                    <a:pt x="101600" y="237490"/>
                  </a:cubicBezTo>
                  <a:cubicBezTo>
                    <a:pt x="127000" y="224790"/>
                    <a:pt x="158750" y="186690"/>
                    <a:pt x="167640" y="190500"/>
                  </a:cubicBezTo>
                  <a:cubicBezTo>
                    <a:pt x="172720" y="193040"/>
                    <a:pt x="171450" y="215900"/>
                    <a:pt x="168910" y="217170"/>
                  </a:cubicBezTo>
                  <a:cubicBezTo>
                    <a:pt x="162560" y="218440"/>
                    <a:pt x="134620" y="153670"/>
                    <a:pt x="111760" y="124460"/>
                  </a:cubicBezTo>
                  <a:cubicBezTo>
                    <a:pt x="87630" y="93980"/>
                    <a:pt x="36830" y="60960"/>
                    <a:pt x="29210" y="38100"/>
                  </a:cubicBezTo>
                  <a:cubicBezTo>
                    <a:pt x="25400" y="25400"/>
                    <a:pt x="29210" y="10160"/>
                    <a:pt x="35560" y="5080"/>
                  </a:cubicBezTo>
                  <a:cubicBezTo>
                    <a:pt x="41910" y="0"/>
                    <a:pt x="68580" y="6350"/>
                    <a:pt x="68580" y="6350"/>
                  </a:cubicBezTo>
                </a:path>
              </a:pathLst>
            </a:custGeom>
            <a:solidFill>
              <a:srgbClr val="9F93A3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id="30" name="Group 30"/>
          <p:cNvGrpSpPr/>
          <p:nvPr/>
        </p:nvGrpSpPr>
        <p:grpSpPr>
          <a:xfrm>
            <a:off x="8334999" y="4139126"/>
            <a:ext cx="252412" cy="237172"/>
            <a:chOff x="0" y="0"/>
            <a:chExt cx="336550" cy="316230"/>
          </a:xfrm>
        </p:grpSpPr>
        <p:sp>
          <p:nvSpPr>
            <p:cNvPr id="31" name="Freeform 31"/>
            <p:cNvSpPr/>
            <p:nvPr/>
          </p:nvSpPr>
          <p:spPr>
            <a:xfrm>
              <a:off x="49530" y="49530"/>
              <a:ext cx="238760" cy="226060"/>
            </a:xfrm>
            <a:custGeom>
              <a:avLst/>
              <a:gdLst/>
              <a:ahLst/>
              <a:cxnLst/>
              <a:rect l="l" t="t" r="r" b="b"/>
              <a:pathLst>
                <a:path w="238760" h="226060">
                  <a:moveTo>
                    <a:pt x="163830" y="17780"/>
                  </a:moveTo>
                  <a:cubicBezTo>
                    <a:pt x="234950" y="194310"/>
                    <a:pt x="232410" y="200660"/>
                    <a:pt x="227330" y="205740"/>
                  </a:cubicBezTo>
                  <a:cubicBezTo>
                    <a:pt x="222250" y="210820"/>
                    <a:pt x="210820" y="213360"/>
                    <a:pt x="204470" y="212090"/>
                  </a:cubicBezTo>
                  <a:cubicBezTo>
                    <a:pt x="196850" y="209550"/>
                    <a:pt x="184150" y="190500"/>
                    <a:pt x="184150" y="190500"/>
                  </a:cubicBezTo>
                  <a:cubicBezTo>
                    <a:pt x="185420" y="189230"/>
                    <a:pt x="218440" y="205740"/>
                    <a:pt x="217170" y="210820"/>
                  </a:cubicBezTo>
                  <a:cubicBezTo>
                    <a:pt x="214630" y="222250"/>
                    <a:pt x="58420" y="226060"/>
                    <a:pt x="26670" y="215900"/>
                  </a:cubicBezTo>
                  <a:cubicBezTo>
                    <a:pt x="12700" y="212090"/>
                    <a:pt x="3810" y="204470"/>
                    <a:pt x="1270" y="196850"/>
                  </a:cubicBezTo>
                  <a:cubicBezTo>
                    <a:pt x="0" y="189230"/>
                    <a:pt x="12700" y="167640"/>
                    <a:pt x="20320" y="165100"/>
                  </a:cubicBezTo>
                  <a:cubicBezTo>
                    <a:pt x="29210" y="163830"/>
                    <a:pt x="49530" y="177800"/>
                    <a:pt x="50800" y="186690"/>
                  </a:cubicBezTo>
                  <a:cubicBezTo>
                    <a:pt x="53340" y="194310"/>
                    <a:pt x="36830" y="214630"/>
                    <a:pt x="29210" y="215900"/>
                  </a:cubicBezTo>
                  <a:cubicBezTo>
                    <a:pt x="20320" y="217170"/>
                    <a:pt x="2540" y="200660"/>
                    <a:pt x="1270" y="191770"/>
                  </a:cubicBezTo>
                  <a:cubicBezTo>
                    <a:pt x="0" y="184150"/>
                    <a:pt x="7620" y="172720"/>
                    <a:pt x="17780" y="166370"/>
                  </a:cubicBezTo>
                  <a:cubicBezTo>
                    <a:pt x="41910" y="153670"/>
                    <a:pt x="123190" y="160020"/>
                    <a:pt x="163830" y="165100"/>
                  </a:cubicBezTo>
                  <a:cubicBezTo>
                    <a:pt x="191770" y="168910"/>
                    <a:pt x="229870" y="172720"/>
                    <a:pt x="234950" y="182880"/>
                  </a:cubicBezTo>
                  <a:cubicBezTo>
                    <a:pt x="238760" y="189230"/>
                    <a:pt x="232410" y="200660"/>
                    <a:pt x="227330" y="205740"/>
                  </a:cubicBezTo>
                  <a:cubicBezTo>
                    <a:pt x="222250" y="210820"/>
                    <a:pt x="210820" y="213360"/>
                    <a:pt x="204470" y="212090"/>
                  </a:cubicBezTo>
                  <a:cubicBezTo>
                    <a:pt x="195580" y="209550"/>
                    <a:pt x="189230" y="203200"/>
                    <a:pt x="181610" y="191770"/>
                  </a:cubicBezTo>
                  <a:cubicBezTo>
                    <a:pt x="163830" y="167640"/>
                    <a:pt x="129540" y="90170"/>
                    <a:pt x="123190" y="55880"/>
                  </a:cubicBezTo>
                  <a:cubicBezTo>
                    <a:pt x="119380" y="35560"/>
                    <a:pt x="116840" y="15240"/>
                    <a:pt x="124460" y="6350"/>
                  </a:cubicBezTo>
                  <a:cubicBezTo>
                    <a:pt x="128270" y="1270"/>
                    <a:pt x="140970" y="0"/>
                    <a:pt x="147320" y="1270"/>
                  </a:cubicBezTo>
                  <a:cubicBezTo>
                    <a:pt x="153670" y="3810"/>
                    <a:pt x="163830" y="17780"/>
                    <a:pt x="163830" y="17780"/>
                  </a:cubicBezTo>
                </a:path>
              </a:pathLst>
            </a:custGeom>
            <a:solidFill>
              <a:srgbClr val="9F93A3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id="32" name="Group 32"/>
          <p:cNvGrpSpPr/>
          <p:nvPr/>
        </p:nvGrpSpPr>
        <p:grpSpPr>
          <a:xfrm>
            <a:off x="8334999" y="5284983"/>
            <a:ext cx="273368" cy="276225"/>
            <a:chOff x="0" y="0"/>
            <a:chExt cx="364490" cy="368300"/>
          </a:xfrm>
        </p:grpSpPr>
        <p:sp>
          <p:nvSpPr>
            <p:cNvPr id="33" name="Freeform 33"/>
            <p:cNvSpPr/>
            <p:nvPr/>
          </p:nvSpPr>
          <p:spPr>
            <a:xfrm>
              <a:off x="49530" y="50800"/>
              <a:ext cx="274320" cy="266700"/>
            </a:xfrm>
            <a:custGeom>
              <a:avLst/>
              <a:gdLst/>
              <a:ahLst/>
              <a:cxnLst/>
              <a:rect l="l" t="t" r="r" b="b"/>
              <a:pathLst>
                <a:path w="274320" h="266700">
                  <a:moveTo>
                    <a:pt x="26670" y="0"/>
                  </a:moveTo>
                  <a:cubicBezTo>
                    <a:pt x="191770" y="5080"/>
                    <a:pt x="250190" y="11430"/>
                    <a:pt x="262890" y="34290"/>
                  </a:cubicBezTo>
                  <a:cubicBezTo>
                    <a:pt x="274320" y="53340"/>
                    <a:pt x="246380" y="88900"/>
                    <a:pt x="242570" y="120650"/>
                  </a:cubicBezTo>
                  <a:cubicBezTo>
                    <a:pt x="237490" y="158750"/>
                    <a:pt x="251460" y="226060"/>
                    <a:pt x="240030" y="247650"/>
                  </a:cubicBezTo>
                  <a:cubicBezTo>
                    <a:pt x="233680" y="259080"/>
                    <a:pt x="222250" y="266700"/>
                    <a:pt x="214630" y="265430"/>
                  </a:cubicBezTo>
                  <a:cubicBezTo>
                    <a:pt x="205740" y="264160"/>
                    <a:pt x="190500" y="246380"/>
                    <a:pt x="190500" y="237490"/>
                  </a:cubicBezTo>
                  <a:cubicBezTo>
                    <a:pt x="190500" y="229870"/>
                    <a:pt x="196850" y="220980"/>
                    <a:pt x="203200" y="217170"/>
                  </a:cubicBezTo>
                  <a:cubicBezTo>
                    <a:pt x="210820" y="214630"/>
                    <a:pt x="228600" y="217170"/>
                    <a:pt x="233680" y="222250"/>
                  </a:cubicBezTo>
                  <a:cubicBezTo>
                    <a:pt x="240030" y="227330"/>
                    <a:pt x="242570" y="238760"/>
                    <a:pt x="240030" y="245110"/>
                  </a:cubicBezTo>
                  <a:cubicBezTo>
                    <a:pt x="238760" y="252730"/>
                    <a:pt x="224790" y="265430"/>
                    <a:pt x="217170" y="265430"/>
                  </a:cubicBezTo>
                  <a:cubicBezTo>
                    <a:pt x="209550" y="265430"/>
                    <a:pt x="196850" y="259080"/>
                    <a:pt x="191770" y="247650"/>
                  </a:cubicBezTo>
                  <a:cubicBezTo>
                    <a:pt x="181610" y="228600"/>
                    <a:pt x="187960" y="176530"/>
                    <a:pt x="190500" y="142240"/>
                  </a:cubicBezTo>
                  <a:cubicBezTo>
                    <a:pt x="193040" y="109220"/>
                    <a:pt x="196850" y="67310"/>
                    <a:pt x="207010" y="48260"/>
                  </a:cubicBezTo>
                  <a:cubicBezTo>
                    <a:pt x="212090" y="39370"/>
                    <a:pt x="222250" y="29210"/>
                    <a:pt x="224790" y="30480"/>
                  </a:cubicBezTo>
                  <a:cubicBezTo>
                    <a:pt x="228600" y="31750"/>
                    <a:pt x="228600" y="55880"/>
                    <a:pt x="218440" y="63500"/>
                  </a:cubicBezTo>
                  <a:cubicBezTo>
                    <a:pt x="195580" y="81280"/>
                    <a:pt x="50800" y="67310"/>
                    <a:pt x="20320" y="49530"/>
                  </a:cubicBezTo>
                  <a:cubicBezTo>
                    <a:pt x="7620" y="43180"/>
                    <a:pt x="0" y="30480"/>
                    <a:pt x="1270" y="22860"/>
                  </a:cubicBezTo>
                  <a:cubicBezTo>
                    <a:pt x="2540" y="13970"/>
                    <a:pt x="26670" y="0"/>
                    <a:pt x="26670" y="0"/>
                  </a:cubicBezTo>
                </a:path>
              </a:pathLst>
            </a:custGeom>
            <a:solidFill>
              <a:srgbClr val="9F93A3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id="34" name="Group 34"/>
          <p:cNvGrpSpPr/>
          <p:nvPr/>
        </p:nvGrpSpPr>
        <p:grpSpPr>
          <a:xfrm>
            <a:off x="3617267" y="5493581"/>
            <a:ext cx="8809672" cy="2349817"/>
            <a:chOff x="0" y="0"/>
            <a:chExt cx="11746230" cy="3133090"/>
          </a:xfrm>
        </p:grpSpPr>
        <p:sp>
          <p:nvSpPr>
            <p:cNvPr id="35" name="Freeform 35"/>
            <p:cNvSpPr/>
            <p:nvPr/>
          </p:nvSpPr>
          <p:spPr>
            <a:xfrm>
              <a:off x="49530" y="49530"/>
              <a:ext cx="11645900" cy="3055620"/>
            </a:xfrm>
            <a:custGeom>
              <a:avLst/>
              <a:gdLst/>
              <a:ahLst/>
              <a:cxnLst/>
              <a:rect l="l" t="t" r="r" b="b"/>
              <a:pathLst>
                <a:path w="11645900" h="3055620">
                  <a:moveTo>
                    <a:pt x="11645900" y="26670"/>
                  </a:moveTo>
                  <a:cubicBezTo>
                    <a:pt x="11625581" y="297180"/>
                    <a:pt x="11595100" y="386080"/>
                    <a:pt x="11563350" y="480060"/>
                  </a:cubicBezTo>
                  <a:cubicBezTo>
                    <a:pt x="11523981" y="593090"/>
                    <a:pt x="11449050" y="749300"/>
                    <a:pt x="11414760" y="845820"/>
                  </a:cubicBezTo>
                  <a:cubicBezTo>
                    <a:pt x="11393170" y="908050"/>
                    <a:pt x="11388090" y="949960"/>
                    <a:pt x="11367770" y="1000760"/>
                  </a:cubicBezTo>
                  <a:cubicBezTo>
                    <a:pt x="11347450" y="1054100"/>
                    <a:pt x="11324590" y="1101090"/>
                    <a:pt x="11295381" y="1159510"/>
                  </a:cubicBezTo>
                  <a:cubicBezTo>
                    <a:pt x="11257281" y="1234440"/>
                    <a:pt x="11210290" y="1324610"/>
                    <a:pt x="11158220" y="1412240"/>
                  </a:cubicBezTo>
                  <a:cubicBezTo>
                    <a:pt x="11098531" y="1513840"/>
                    <a:pt x="11026140" y="1644650"/>
                    <a:pt x="10955020" y="1734820"/>
                  </a:cubicBezTo>
                  <a:cubicBezTo>
                    <a:pt x="10895331" y="1811020"/>
                    <a:pt x="10840720" y="1865630"/>
                    <a:pt x="10768331" y="1927860"/>
                  </a:cubicBezTo>
                  <a:cubicBezTo>
                    <a:pt x="10687050" y="1998980"/>
                    <a:pt x="10563860" y="2084070"/>
                    <a:pt x="10487660" y="2131060"/>
                  </a:cubicBezTo>
                  <a:cubicBezTo>
                    <a:pt x="10438131" y="2160270"/>
                    <a:pt x="10401300" y="2169160"/>
                    <a:pt x="10359390" y="2193290"/>
                  </a:cubicBezTo>
                  <a:cubicBezTo>
                    <a:pt x="10316210" y="2218690"/>
                    <a:pt x="10281920" y="2252980"/>
                    <a:pt x="10231120" y="2280920"/>
                  </a:cubicBezTo>
                  <a:cubicBezTo>
                    <a:pt x="10162540" y="2317750"/>
                    <a:pt x="10071100" y="2353310"/>
                    <a:pt x="9983470" y="2387600"/>
                  </a:cubicBezTo>
                  <a:cubicBezTo>
                    <a:pt x="9885681" y="2425700"/>
                    <a:pt x="9724390" y="2470150"/>
                    <a:pt x="9669781" y="2498090"/>
                  </a:cubicBezTo>
                  <a:cubicBezTo>
                    <a:pt x="9649460" y="2508250"/>
                    <a:pt x="9652000" y="2514600"/>
                    <a:pt x="9630410" y="2526030"/>
                  </a:cubicBezTo>
                  <a:cubicBezTo>
                    <a:pt x="9558020" y="2560320"/>
                    <a:pt x="9262110" y="2641600"/>
                    <a:pt x="9124950" y="2674620"/>
                  </a:cubicBezTo>
                  <a:cubicBezTo>
                    <a:pt x="9032240" y="2697480"/>
                    <a:pt x="8949690" y="2702560"/>
                    <a:pt x="8890000" y="2721610"/>
                  </a:cubicBezTo>
                  <a:cubicBezTo>
                    <a:pt x="8850631" y="2733040"/>
                    <a:pt x="8840470" y="2747010"/>
                    <a:pt x="8794750" y="2760980"/>
                  </a:cubicBezTo>
                  <a:cubicBezTo>
                    <a:pt x="8684260" y="2794000"/>
                    <a:pt x="8427720" y="2846070"/>
                    <a:pt x="8211820" y="2875280"/>
                  </a:cubicBezTo>
                  <a:cubicBezTo>
                    <a:pt x="7945120" y="2912110"/>
                    <a:pt x="7466331" y="2921000"/>
                    <a:pt x="7311390" y="2943860"/>
                  </a:cubicBezTo>
                  <a:cubicBezTo>
                    <a:pt x="7256781" y="2951480"/>
                    <a:pt x="7256781" y="2961640"/>
                    <a:pt x="7202170" y="2967990"/>
                  </a:cubicBezTo>
                  <a:cubicBezTo>
                    <a:pt x="7045960" y="2988310"/>
                    <a:pt x="6456681" y="2976880"/>
                    <a:pt x="6289040" y="2994660"/>
                  </a:cubicBezTo>
                  <a:cubicBezTo>
                    <a:pt x="6225540" y="3001010"/>
                    <a:pt x="6225540" y="3012440"/>
                    <a:pt x="6156960" y="3018790"/>
                  </a:cubicBezTo>
                  <a:cubicBezTo>
                    <a:pt x="5933440" y="3040380"/>
                    <a:pt x="4914900" y="3055620"/>
                    <a:pt x="4720590" y="3032760"/>
                  </a:cubicBezTo>
                  <a:cubicBezTo>
                    <a:pt x="4669790" y="3026410"/>
                    <a:pt x="4663440" y="3013710"/>
                    <a:pt x="4625340" y="3008630"/>
                  </a:cubicBezTo>
                  <a:cubicBezTo>
                    <a:pt x="4570730" y="3002280"/>
                    <a:pt x="4493260" y="3012440"/>
                    <a:pt x="4419600" y="3007360"/>
                  </a:cubicBezTo>
                  <a:cubicBezTo>
                    <a:pt x="4331970" y="3001010"/>
                    <a:pt x="4222750" y="2984500"/>
                    <a:pt x="4133850" y="2969260"/>
                  </a:cubicBezTo>
                  <a:cubicBezTo>
                    <a:pt x="4053840" y="2955290"/>
                    <a:pt x="3982720" y="2932430"/>
                    <a:pt x="3910330" y="2922270"/>
                  </a:cubicBezTo>
                  <a:cubicBezTo>
                    <a:pt x="3843020" y="2912110"/>
                    <a:pt x="3764280" y="2915920"/>
                    <a:pt x="3713480" y="2905760"/>
                  </a:cubicBezTo>
                  <a:cubicBezTo>
                    <a:pt x="3681730" y="2899410"/>
                    <a:pt x="3671570" y="2889250"/>
                    <a:pt x="3634740" y="2882900"/>
                  </a:cubicBezTo>
                  <a:cubicBezTo>
                    <a:pt x="3550920" y="2865120"/>
                    <a:pt x="3266440" y="2861310"/>
                    <a:pt x="3213100" y="2839720"/>
                  </a:cubicBezTo>
                  <a:cubicBezTo>
                    <a:pt x="3197860" y="2833370"/>
                    <a:pt x="3202940" y="2825750"/>
                    <a:pt x="3187700" y="2820670"/>
                  </a:cubicBezTo>
                  <a:cubicBezTo>
                    <a:pt x="3140710" y="2801620"/>
                    <a:pt x="2969260" y="2807970"/>
                    <a:pt x="2851150" y="2795270"/>
                  </a:cubicBezTo>
                  <a:cubicBezTo>
                    <a:pt x="2716530" y="2780030"/>
                    <a:pt x="2536190" y="2752090"/>
                    <a:pt x="2421890" y="2729230"/>
                  </a:cubicBezTo>
                  <a:cubicBezTo>
                    <a:pt x="2343150" y="2713990"/>
                    <a:pt x="2279650" y="2698750"/>
                    <a:pt x="2227580" y="2682240"/>
                  </a:cubicBezTo>
                  <a:cubicBezTo>
                    <a:pt x="2189480" y="2670810"/>
                    <a:pt x="2169160" y="2656840"/>
                    <a:pt x="2132330" y="2646680"/>
                  </a:cubicBezTo>
                  <a:cubicBezTo>
                    <a:pt x="2085340" y="2633980"/>
                    <a:pt x="2035810" y="2632710"/>
                    <a:pt x="1969770" y="2616200"/>
                  </a:cubicBezTo>
                  <a:cubicBezTo>
                    <a:pt x="1863090" y="2590800"/>
                    <a:pt x="1647190" y="2515870"/>
                    <a:pt x="1555750" y="2494280"/>
                  </a:cubicBezTo>
                  <a:cubicBezTo>
                    <a:pt x="1511300" y="2484120"/>
                    <a:pt x="1496060" y="2486660"/>
                    <a:pt x="1454150" y="2477770"/>
                  </a:cubicBezTo>
                  <a:cubicBezTo>
                    <a:pt x="1388110" y="2462530"/>
                    <a:pt x="1253490" y="2426970"/>
                    <a:pt x="1195070" y="2402840"/>
                  </a:cubicBezTo>
                  <a:cubicBezTo>
                    <a:pt x="1164590" y="2391410"/>
                    <a:pt x="1160780" y="2381250"/>
                    <a:pt x="1126490" y="2367280"/>
                  </a:cubicBezTo>
                  <a:cubicBezTo>
                    <a:pt x="1035050" y="2331720"/>
                    <a:pt x="687070" y="2263140"/>
                    <a:pt x="603250" y="2225040"/>
                  </a:cubicBezTo>
                  <a:cubicBezTo>
                    <a:pt x="574040" y="2212340"/>
                    <a:pt x="571500" y="2200910"/>
                    <a:pt x="547370" y="2189480"/>
                  </a:cubicBezTo>
                  <a:cubicBezTo>
                    <a:pt x="509270" y="2170430"/>
                    <a:pt x="444500" y="2162810"/>
                    <a:pt x="387350" y="2139950"/>
                  </a:cubicBezTo>
                  <a:cubicBezTo>
                    <a:pt x="317500" y="2112010"/>
                    <a:pt x="227330" y="2065020"/>
                    <a:pt x="162560" y="2026920"/>
                  </a:cubicBezTo>
                  <a:cubicBezTo>
                    <a:pt x="109220" y="1995170"/>
                    <a:pt x="48260" y="1962150"/>
                    <a:pt x="24130" y="1929130"/>
                  </a:cubicBezTo>
                  <a:cubicBezTo>
                    <a:pt x="10160" y="1910080"/>
                    <a:pt x="0" y="1884680"/>
                    <a:pt x="3810" y="1873250"/>
                  </a:cubicBezTo>
                  <a:cubicBezTo>
                    <a:pt x="6350" y="1865630"/>
                    <a:pt x="15240" y="1859280"/>
                    <a:pt x="22860" y="1858010"/>
                  </a:cubicBezTo>
                  <a:cubicBezTo>
                    <a:pt x="29210" y="1856740"/>
                    <a:pt x="40640" y="1859280"/>
                    <a:pt x="45720" y="1864360"/>
                  </a:cubicBezTo>
                  <a:cubicBezTo>
                    <a:pt x="49530" y="1869440"/>
                    <a:pt x="53340" y="1880870"/>
                    <a:pt x="52070" y="1887220"/>
                  </a:cubicBezTo>
                  <a:cubicBezTo>
                    <a:pt x="50800" y="1894840"/>
                    <a:pt x="43180" y="1903730"/>
                    <a:pt x="36830" y="1906270"/>
                  </a:cubicBezTo>
                  <a:cubicBezTo>
                    <a:pt x="30480" y="1908810"/>
                    <a:pt x="19050" y="1907540"/>
                    <a:pt x="13970" y="1903730"/>
                  </a:cubicBezTo>
                  <a:cubicBezTo>
                    <a:pt x="7620" y="1899920"/>
                    <a:pt x="2540" y="1891030"/>
                    <a:pt x="1270" y="1883410"/>
                  </a:cubicBezTo>
                  <a:cubicBezTo>
                    <a:pt x="1270" y="1877060"/>
                    <a:pt x="6350" y="1866900"/>
                    <a:pt x="12700" y="1861820"/>
                  </a:cubicBezTo>
                  <a:cubicBezTo>
                    <a:pt x="17780" y="1858010"/>
                    <a:pt x="26670" y="1855470"/>
                    <a:pt x="35560" y="1859280"/>
                  </a:cubicBezTo>
                  <a:cubicBezTo>
                    <a:pt x="53340" y="1865630"/>
                    <a:pt x="73660" y="1903730"/>
                    <a:pt x="99060" y="1925320"/>
                  </a:cubicBezTo>
                  <a:cubicBezTo>
                    <a:pt x="132080" y="1951990"/>
                    <a:pt x="176530" y="1976120"/>
                    <a:pt x="222250" y="2001520"/>
                  </a:cubicBezTo>
                  <a:cubicBezTo>
                    <a:pt x="276860" y="2032000"/>
                    <a:pt x="337820" y="2063750"/>
                    <a:pt x="406400" y="2092960"/>
                  </a:cubicBezTo>
                  <a:cubicBezTo>
                    <a:pt x="487680" y="2128520"/>
                    <a:pt x="589280" y="2169160"/>
                    <a:pt x="679450" y="2198370"/>
                  </a:cubicBezTo>
                  <a:cubicBezTo>
                    <a:pt x="767080" y="2226310"/>
                    <a:pt x="838200" y="2235200"/>
                    <a:pt x="938530" y="2264410"/>
                  </a:cubicBezTo>
                  <a:cubicBezTo>
                    <a:pt x="1082040" y="2305050"/>
                    <a:pt x="1348740" y="2400300"/>
                    <a:pt x="1459230" y="2426970"/>
                  </a:cubicBezTo>
                  <a:cubicBezTo>
                    <a:pt x="1510030" y="2439670"/>
                    <a:pt x="1518920" y="2434590"/>
                    <a:pt x="1570990" y="2446020"/>
                  </a:cubicBezTo>
                  <a:cubicBezTo>
                    <a:pt x="1700530" y="2475230"/>
                    <a:pt x="2090420" y="2598420"/>
                    <a:pt x="2233930" y="2631440"/>
                  </a:cubicBezTo>
                  <a:cubicBezTo>
                    <a:pt x="2301240" y="2646680"/>
                    <a:pt x="2352040" y="2647950"/>
                    <a:pt x="2385060" y="2659380"/>
                  </a:cubicBezTo>
                  <a:cubicBezTo>
                    <a:pt x="2404110" y="2664460"/>
                    <a:pt x="2404110" y="2672080"/>
                    <a:pt x="2425700" y="2679700"/>
                  </a:cubicBezTo>
                  <a:cubicBezTo>
                    <a:pt x="2490470" y="2700020"/>
                    <a:pt x="2720340" y="2729230"/>
                    <a:pt x="2852420" y="2744470"/>
                  </a:cubicBezTo>
                  <a:cubicBezTo>
                    <a:pt x="2967990" y="2757170"/>
                    <a:pt x="3115310" y="2753360"/>
                    <a:pt x="3177540" y="2768600"/>
                  </a:cubicBezTo>
                  <a:cubicBezTo>
                    <a:pt x="3204210" y="2774950"/>
                    <a:pt x="3204210" y="2785110"/>
                    <a:pt x="3232150" y="2791460"/>
                  </a:cubicBezTo>
                  <a:cubicBezTo>
                    <a:pt x="3307080" y="2811780"/>
                    <a:pt x="3589020" y="2818130"/>
                    <a:pt x="3662680" y="2835910"/>
                  </a:cubicBezTo>
                  <a:cubicBezTo>
                    <a:pt x="3689350" y="2842260"/>
                    <a:pt x="3691890" y="2849880"/>
                    <a:pt x="3716020" y="2856230"/>
                  </a:cubicBezTo>
                  <a:cubicBezTo>
                    <a:pt x="3756660" y="2865120"/>
                    <a:pt x="3825240" y="2860040"/>
                    <a:pt x="3891280" y="2868930"/>
                  </a:cubicBezTo>
                  <a:cubicBezTo>
                    <a:pt x="3981450" y="2881630"/>
                    <a:pt x="4107180" y="2917190"/>
                    <a:pt x="4201160" y="2932430"/>
                  </a:cubicBezTo>
                  <a:cubicBezTo>
                    <a:pt x="4279900" y="2945130"/>
                    <a:pt x="4347210" y="2951480"/>
                    <a:pt x="4419600" y="2956560"/>
                  </a:cubicBezTo>
                  <a:cubicBezTo>
                    <a:pt x="4490720" y="2960370"/>
                    <a:pt x="4575810" y="2951480"/>
                    <a:pt x="4631690" y="2957830"/>
                  </a:cubicBezTo>
                  <a:cubicBezTo>
                    <a:pt x="4667250" y="2962910"/>
                    <a:pt x="4672330" y="2975610"/>
                    <a:pt x="4720590" y="2981960"/>
                  </a:cubicBezTo>
                  <a:cubicBezTo>
                    <a:pt x="4909820" y="3004820"/>
                    <a:pt x="5932170" y="2989580"/>
                    <a:pt x="6155690" y="2967990"/>
                  </a:cubicBezTo>
                  <a:cubicBezTo>
                    <a:pt x="6224270" y="2961640"/>
                    <a:pt x="6224270" y="2950210"/>
                    <a:pt x="6289040" y="2943860"/>
                  </a:cubicBezTo>
                  <a:cubicBezTo>
                    <a:pt x="6456681" y="2926080"/>
                    <a:pt x="7042150" y="2936240"/>
                    <a:pt x="7198360" y="2917190"/>
                  </a:cubicBezTo>
                  <a:cubicBezTo>
                    <a:pt x="7254240" y="2910840"/>
                    <a:pt x="7254240" y="2901950"/>
                    <a:pt x="7310120" y="2893060"/>
                  </a:cubicBezTo>
                  <a:cubicBezTo>
                    <a:pt x="7467600" y="2870200"/>
                    <a:pt x="7952740" y="2858770"/>
                    <a:pt x="8221981" y="2821940"/>
                  </a:cubicBezTo>
                  <a:cubicBezTo>
                    <a:pt x="8439150" y="2791460"/>
                    <a:pt x="8710931" y="2738120"/>
                    <a:pt x="8806181" y="2705100"/>
                  </a:cubicBezTo>
                  <a:cubicBezTo>
                    <a:pt x="8837931" y="2694940"/>
                    <a:pt x="8836660" y="2686050"/>
                    <a:pt x="8868410" y="2675890"/>
                  </a:cubicBezTo>
                  <a:cubicBezTo>
                    <a:pt x="8958581" y="2642870"/>
                    <a:pt x="9326881" y="2580640"/>
                    <a:pt x="9403081" y="2548890"/>
                  </a:cubicBezTo>
                  <a:cubicBezTo>
                    <a:pt x="9425940" y="2538730"/>
                    <a:pt x="9424670" y="2531110"/>
                    <a:pt x="9443720" y="2522220"/>
                  </a:cubicBezTo>
                  <a:cubicBezTo>
                    <a:pt x="9481820" y="2504440"/>
                    <a:pt x="9549131" y="2495550"/>
                    <a:pt x="9626600" y="2468880"/>
                  </a:cubicBezTo>
                  <a:cubicBezTo>
                    <a:pt x="9766300" y="2420620"/>
                    <a:pt x="10053320" y="2311400"/>
                    <a:pt x="10204450" y="2237740"/>
                  </a:cubicBezTo>
                  <a:cubicBezTo>
                    <a:pt x="10306050" y="2188210"/>
                    <a:pt x="10367010" y="2150110"/>
                    <a:pt x="10452100" y="2094230"/>
                  </a:cubicBezTo>
                  <a:cubicBezTo>
                    <a:pt x="10548620" y="2030730"/>
                    <a:pt x="10669270" y="1950720"/>
                    <a:pt x="10753090" y="1877060"/>
                  </a:cubicBezTo>
                  <a:cubicBezTo>
                    <a:pt x="10821670" y="1814830"/>
                    <a:pt x="10872470" y="1758950"/>
                    <a:pt x="10925810" y="1690370"/>
                  </a:cubicBezTo>
                  <a:cubicBezTo>
                    <a:pt x="10984231" y="1616710"/>
                    <a:pt x="11036300" y="1534160"/>
                    <a:pt x="11085831" y="1450340"/>
                  </a:cubicBezTo>
                  <a:cubicBezTo>
                    <a:pt x="11135360" y="1362710"/>
                    <a:pt x="11191240" y="1214120"/>
                    <a:pt x="11220450" y="1172210"/>
                  </a:cubicBezTo>
                  <a:cubicBezTo>
                    <a:pt x="11230610" y="1158240"/>
                    <a:pt x="11235690" y="1163320"/>
                    <a:pt x="11247120" y="1148080"/>
                  </a:cubicBezTo>
                  <a:cubicBezTo>
                    <a:pt x="11296650" y="1073150"/>
                    <a:pt x="11478260" y="571500"/>
                    <a:pt x="11534140" y="408940"/>
                  </a:cubicBezTo>
                  <a:cubicBezTo>
                    <a:pt x="11560810" y="330200"/>
                    <a:pt x="11574781" y="293370"/>
                    <a:pt x="11584940" y="231140"/>
                  </a:cubicBezTo>
                  <a:cubicBezTo>
                    <a:pt x="11596370" y="165100"/>
                    <a:pt x="11578590" y="52070"/>
                    <a:pt x="11596370" y="20320"/>
                  </a:cubicBezTo>
                  <a:cubicBezTo>
                    <a:pt x="11602720" y="7620"/>
                    <a:pt x="11615420" y="0"/>
                    <a:pt x="11624310" y="1270"/>
                  </a:cubicBezTo>
                  <a:cubicBezTo>
                    <a:pt x="11631931" y="2540"/>
                    <a:pt x="11645900" y="26670"/>
                    <a:pt x="11645900" y="26670"/>
                  </a:cubicBezTo>
                </a:path>
              </a:pathLst>
            </a:custGeom>
            <a:solidFill>
              <a:srgbClr val="9F93A3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id="36" name="Group 36"/>
          <p:cNvGrpSpPr/>
          <p:nvPr/>
        </p:nvGrpSpPr>
        <p:grpSpPr>
          <a:xfrm>
            <a:off x="12116424" y="5496438"/>
            <a:ext cx="269558" cy="242888"/>
            <a:chOff x="0" y="0"/>
            <a:chExt cx="359410" cy="323850"/>
          </a:xfrm>
        </p:grpSpPr>
        <p:sp>
          <p:nvSpPr>
            <p:cNvPr id="37" name="Freeform 37"/>
            <p:cNvSpPr/>
            <p:nvPr/>
          </p:nvSpPr>
          <p:spPr>
            <a:xfrm>
              <a:off x="45720" y="46990"/>
              <a:ext cx="266700" cy="228600"/>
            </a:xfrm>
            <a:custGeom>
              <a:avLst/>
              <a:gdLst/>
              <a:ahLst/>
              <a:cxnLst/>
              <a:rect l="l" t="t" r="r" b="b"/>
              <a:pathLst>
                <a:path w="266700" h="228600">
                  <a:moveTo>
                    <a:pt x="260350" y="43180"/>
                  </a:moveTo>
                  <a:cubicBezTo>
                    <a:pt x="142240" y="154940"/>
                    <a:pt x="68580" y="218440"/>
                    <a:pt x="38100" y="224790"/>
                  </a:cubicBezTo>
                  <a:cubicBezTo>
                    <a:pt x="25400" y="227330"/>
                    <a:pt x="12700" y="224790"/>
                    <a:pt x="7620" y="218440"/>
                  </a:cubicBezTo>
                  <a:cubicBezTo>
                    <a:pt x="2540" y="210820"/>
                    <a:pt x="5080" y="186690"/>
                    <a:pt x="11430" y="181610"/>
                  </a:cubicBezTo>
                  <a:cubicBezTo>
                    <a:pt x="19050" y="176530"/>
                    <a:pt x="43180" y="180340"/>
                    <a:pt x="48260" y="187960"/>
                  </a:cubicBezTo>
                  <a:cubicBezTo>
                    <a:pt x="53340" y="194310"/>
                    <a:pt x="46990" y="219710"/>
                    <a:pt x="40640" y="223520"/>
                  </a:cubicBezTo>
                  <a:cubicBezTo>
                    <a:pt x="33020" y="228600"/>
                    <a:pt x="8890" y="220980"/>
                    <a:pt x="5080" y="213360"/>
                  </a:cubicBezTo>
                  <a:cubicBezTo>
                    <a:pt x="0" y="207010"/>
                    <a:pt x="2540" y="194310"/>
                    <a:pt x="10160" y="182880"/>
                  </a:cubicBezTo>
                  <a:cubicBezTo>
                    <a:pt x="26670" y="157480"/>
                    <a:pt x="107950" y="116840"/>
                    <a:pt x="146050" y="85090"/>
                  </a:cubicBezTo>
                  <a:cubicBezTo>
                    <a:pt x="179070" y="57150"/>
                    <a:pt x="205740" y="10160"/>
                    <a:pt x="228600" y="3810"/>
                  </a:cubicBezTo>
                  <a:cubicBezTo>
                    <a:pt x="241300" y="0"/>
                    <a:pt x="256540" y="2540"/>
                    <a:pt x="261620" y="8890"/>
                  </a:cubicBezTo>
                  <a:cubicBezTo>
                    <a:pt x="266700" y="16510"/>
                    <a:pt x="260350" y="43180"/>
                    <a:pt x="260350" y="43180"/>
                  </a:cubicBezTo>
                </a:path>
              </a:pathLst>
            </a:custGeom>
            <a:solidFill>
              <a:srgbClr val="9F93A3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id="38" name="Group 38"/>
          <p:cNvGrpSpPr/>
          <p:nvPr/>
        </p:nvGrpSpPr>
        <p:grpSpPr>
          <a:xfrm>
            <a:off x="12276444" y="5493581"/>
            <a:ext cx="254317" cy="208597"/>
            <a:chOff x="0" y="0"/>
            <a:chExt cx="339090" cy="278130"/>
          </a:xfrm>
        </p:grpSpPr>
        <p:sp>
          <p:nvSpPr>
            <p:cNvPr id="39" name="Freeform 39"/>
            <p:cNvSpPr/>
            <p:nvPr/>
          </p:nvSpPr>
          <p:spPr>
            <a:xfrm>
              <a:off x="46990" y="50800"/>
              <a:ext cx="243840" cy="176530"/>
            </a:xfrm>
            <a:custGeom>
              <a:avLst/>
              <a:gdLst/>
              <a:ahLst/>
              <a:cxnLst/>
              <a:rect l="l" t="t" r="r" b="b"/>
              <a:pathLst>
                <a:path w="243840" h="176530">
                  <a:moveTo>
                    <a:pt x="33020" y="0"/>
                  </a:moveTo>
                  <a:cubicBezTo>
                    <a:pt x="143510" y="41910"/>
                    <a:pt x="161290" y="87630"/>
                    <a:pt x="182880" y="105410"/>
                  </a:cubicBezTo>
                  <a:cubicBezTo>
                    <a:pt x="199390" y="119380"/>
                    <a:pt x="223520" y="120650"/>
                    <a:pt x="232410" y="132080"/>
                  </a:cubicBezTo>
                  <a:cubicBezTo>
                    <a:pt x="240030" y="139700"/>
                    <a:pt x="243840" y="153670"/>
                    <a:pt x="240030" y="161290"/>
                  </a:cubicBezTo>
                  <a:cubicBezTo>
                    <a:pt x="237490" y="168910"/>
                    <a:pt x="220980" y="176530"/>
                    <a:pt x="213360" y="176530"/>
                  </a:cubicBezTo>
                  <a:cubicBezTo>
                    <a:pt x="205740" y="176530"/>
                    <a:pt x="196850" y="168910"/>
                    <a:pt x="194310" y="162560"/>
                  </a:cubicBezTo>
                  <a:cubicBezTo>
                    <a:pt x="190500" y="156210"/>
                    <a:pt x="190500" y="144780"/>
                    <a:pt x="194310" y="138430"/>
                  </a:cubicBezTo>
                  <a:cubicBezTo>
                    <a:pt x="200660" y="132080"/>
                    <a:pt x="222250" y="125730"/>
                    <a:pt x="231140" y="129540"/>
                  </a:cubicBezTo>
                  <a:cubicBezTo>
                    <a:pt x="237490" y="133350"/>
                    <a:pt x="243840" y="151130"/>
                    <a:pt x="241300" y="158750"/>
                  </a:cubicBezTo>
                  <a:cubicBezTo>
                    <a:pt x="237490" y="166370"/>
                    <a:pt x="222250" y="176530"/>
                    <a:pt x="208280" y="175260"/>
                  </a:cubicBezTo>
                  <a:cubicBezTo>
                    <a:pt x="177800" y="171450"/>
                    <a:pt x="116840" y="80010"/>
                    <a:pt x="78740" y="59690"/>
                  </a:cubicBezTo>
                  <a:cubicBezTo>
                    <a:pt x="54610" y="46990"/>
                    <a:pt x="21590" y="54610"/>
                    <a:pt x="10160" y="44450"/>
                  </a:cubicBezTo>
                  <a:cubicBezTo>
                    <a:pt x="3810" y="36830"/>
                    <a:pt x="0" y="22860"/>
                    <a:pt x="3810" y="16510"/>
                  </a:cubicBezTo>
                  <a:cubicBezTo>
                    <a:pt x="7620" y="7620"/>
                    <a:pt x="33020" y="0"/>
                    <a:pt x="33020" y="0"/>
                  </a:cubicBezTo>
                </a:path>
              </a:pathLst>
            </a:custGeom>
            <a:solidFill>
              <a:srgbClr val="9F93A3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id="40" name="Group 40"/>
          <p:cNvGrpSpPr/>
          <p:nvPr/>
        </p:nvGrpSpPr>
        <p:grpSpPr>
          <a:xfrm>
            <a:off x="11877347" y="4300098"/>
            <a:ext cx="246697" cy="152400"/>
            <a:chOff x="0" y="0"/>
            <a:chExt cx="328930" cy="203200"/>
          </a:xfrm>
        </p:grpSpPr>
        <p:sp>
          <p:nvSpPr>
            <p:cNvPr id="41" name="Freeform 41"/>
            <p:cNvSpPr/>
            <p:nvPr/>
          </p:nvSpPr>
          <p:spPr>
            <a:xfrm>
              <a:off x="49530" y="50800"/>
              <a:ext cx="229870" cy="104140"/>
            </a:xfrm>
            <a:custGeom>
              <a:avLst/>
              <a:gdLst/>
              <a:ahLst/>
              <a:cxnLst/>
              <a:rect l="l" t="t" r="r" b="b"/>
              <a:pathLst>
                <a:path w="229870" h="104140">
                  <a:moveTo>
                    <a:pt x="26670" y="0"/>
                  </a:moveTo>
                  <a:cubicBezTo>
                    <a:pt x="167640" y="24130"/>
                    <a:pt x="207010" y="39370"/>
                    <a:pt x="219710" y="55880"/>
                  </a:cubicBezTo>
                  <a:cubicBezTo>
                    <a:pt x="226060" y="64770"/>
                    <a:pt x="229870" y="77470"/>
                    <a:pt x="227330" y="85090"/>
                  </a:cubicBezTo>
                  <a:cubicBezTo>
                    <a:pt x="223520" y="92710"/>
                    <a:pt x="208280" y="101600"/>
                    <a:pt x="200660" y="100330"/>
                  </a:cubicBezTo>
                  <a:cubicBezTo>
                    <a:pt x="193040" y="100330"/>
                    <a:pt x="184150" y="92710"/>
                    <a:pt x="180340" y="86360"/>
                  </a:cubicBezTo>
                  <a:cubicBezTo>
                    <a:pt x="177800" y="81280"/>
                    <a:pt x="176530" y="68580"/>
                    <a:pt x="181610" y="63500"/>
                  </a:cubicBezTo>
                  <a:cubicBezTo>
                    <a:pt x="186690" y="55880"/>
                    <a:pt x="209550" y="49530"/>
                    <a:pt x="217170" y="54610"/>
                  </a:cubicBezTo>
                  <a:cubicBezTo>
                    <a:pt x="223520" y="57150"/>
                    <a:pt x="229870" y="74930"/>
                    <a:pt x="227330" y="82550"/>
                  </a:cubicBezTo>
                  <a:cubicBezTo>
                    <a:pt x="224790" y="90170"/>
                    <a:pt x="214630" y="99060"/>
                    <a:pt x="203200" y="100330"/>
                  </a:cubicBezTo>
                  <a:cubicBezTo>
                    <a:pt x="180340" y="104140"/>
                    <a:pt x="130810" y="69850"/>
                    <a:pt x="97790" y="60960"/>
                  </a:cubicBezTo>
                  <a:cubicBezTo>
                    <a:pt x="68580" y="53340"/>
                    <a:pt x="29210" y="58420"/>
                    <a:pt x="15240" y="46990"/>
                  </a:cubicBezTo>
                  <a:cubicBezTo>
                    <a:pt x="6350" y="40640"/>
                    <a:pt x="0" y="29210"/>
                    <a:pt x="1270" y="21590"/>
                  </a:cubicBezTo>
                  <a:cubicBezTo>
                    <a:pt x="2540" y="13970"/>
                    <a:pt x="26670" y="0"/>
                    <a:pt x="26670" y="0"/>
                  </a:cubicBezTo>
                </a:path>
              </a:pathLst>
            </a:custGeom>
            <a:solidFill>
              <a:srgbClr val="9F93A3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id="42" name="Group 42"/>
          <p:cNvGrpSpPr/>
          <p:nvPr/>
        </p:nvGrpSpPr>
        <p:grpSpPr>
          <a:xfrm>
            <a:off x="11982122" y="4358201"/>
            <a:ext cx="189548" cy="283845"/>
            <a:chOff x="0" y="0"/>
            <a:chExt cx="252730" cy="378460"/>
          </a:xfrm>
        </p:grpSpPr>
        <p:sp>
          <p:nvSpPr>
            <p:cNvPr id="43" name="Freeform 43"/>
            <p:cNvSpPr/>
            <p:nvPr/>
          </p:nvSpPr>
          <p:spPr>
            <a:xfrm>
              <a:off x="48260" y="46990"/>
              <a:ext cx="152400" cy="280670"/>
            </a:xfrm>
            <a:custGeom>
              <a:avLst/>
              <a:gdLst/>
              <a:ahLst/>
              <a:cxnLst/>
              <a:rect l="l" t="t" r="r" b="b"/>
              <a:pathLst>
                <a:path w="152400" h="280670">
                  <a:moveTo>
                    <a:pt x="152400" y="33020"/>
                  </a:moveTo>
                  <a:cubicBezTo>
                    <a:pt x="40640" y="276860"/>
                    <a:pt x="34290" y="280670"/>
                    <a:pt x="26670" y="279400"/>
                  </a:cubicBezTo>
                  <a:cubicBezTo>
                    <a:pt x="19050" y="279400"/>
                    <a:pt x="5080" y="269240"/>
                    <a:pt x="2540" y="261620"/>
                  </a:cubicBezTo>
                  <a:cubicBezTo>
                    <a:pt x="0" y="255270"/>
                    <a:pt x="2540" y="242570"/>
                    <a:pt x="7620" y="238760"/>
                  </a:cubicBezTo>
                  <a:cubicBezTo>
                    <a:pt x="12700" y="232410"/>
                    <a:pt x="30480" y="228600"/>
                    <a:pt x="38100" y="231140"/>
                  </a:cubicBezTo>
                  <a:cubicBezTo>
                    <a:pt x="44450" y="233680"/>
                    <a:pt x="52070" y="242570"/>
                    <a:pt x="52070" y="250190"/>
                  </a:cubicBezTo>
                  <a:cubicBezTo>
                    <a:pt x="53340" y="257810"/>
                    <a:pt x="44450" y="273050"/>
                    <a:pt x="38100" y="276860"/>
                  </a:cubicBezTo>
                  <a:cubicBezTo>
                    <a:pt x="31750" y="280670"/>
                    <a:pt x="20320" y="280670"/>
                    <a:pt x="13970" y="276860"/>
                  </a:cubicBezTo>
                  <a:cubicBezTo>
                    <a:pt x="7620" y="271780"/>
                    <a:pt x="2540" y="261620"/>
                    <a:pt x="2540" y="247650"/>
                  </a:cubicBezTo>
                  <a:cubicBezTo>
                    <a:pt x="3810" y="207010"/>
                    <a:pt x="78740" y="35560"/>
                    <a:pt x="109220" y="10160"/>
                  </a:cubicBezTo>
                  <a:cubicBezTo>
                    <a:pt x="119380" y="2540"/>
                    <a:pt x="129540" y="0"/>
                    <a:pt x="137160" y="3810"/>
                  </a:cubicBezTo>
                  <a:cubicBezTo>
                    <a:pt x="144780" y="6350"/>
                    <a:pt x="152400" y="33020"/>
                    <a:pt x="152400" y="33020"/>
                  </a:cubicBezTo>
                </a:path>
              </a:pathLst>
            </a:custGeom>
            <a:solidFill>
              <a:srgbClr val="9F93A3"/>
            </a:solidFill>
            <a:ln cap="sq">
              <a:noFill/>
              <a:prstDash val="solid"/>
              <a:miter/>
            </a:ln>
          </p:spPr>
        </p:sp>
      </p:grpSp>
      <p:sp>
        <p:nvSpPr>
          <p:cNvPr id="44" name="Freeform 44"/>
          <p:cNvSpPr/>
          <p:nvPr/>
        </p:nvSpPr>
        <p:spPr>
          <a:xfrm>
            <a:off x="14633189" y="3725970"/>
            <a:ext cx="1573191" cy="1453056"/>
          </a:xfrm>
          <a:custGeom>
            <a:avLst/>
            <a:gdLst/>
            <a:ahLst/>
            <a:cxnLst/>
            <a:rect l="l" t="t" r="r" b="b"/>
            <a:pathLst>
              <a:path w="1573191" h="1453056">
                <a:moveTo>
                  <a:pt x="0" y="0"/>
                </a:moveTo>
                <a:lnTo>
                  <a:pt x="1573191" y="0"/>
                </a:lnTo>
                <a:lnTo>
                  <a:pt x="1573191" y="1453056"/>
                </a:lnTo>
                <a:lnTo>
                  <a:pt x="0" y="145305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45" name="TextBox 45"/>
          <p:cNvSpPr txBox="1"/>
          <p:nvPr/>
        </p:nvSpPr>
        <p:spPr>
          <a:xfrm>
            <a:off x="15080099" y="4228153"/>
            <a:ext cx="679371" cy="547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70"/>
              </a:lnSpc>
              <a:spcBef>
                <a:spcPct val="0"/>
              </a:spcBef>
            </a:pPr>
            <a:r>
              <a:rPr lang="en-US" sz="2836">
                <a:solidFill>
                  <a:srgbClr val="000000"/>
                </a:solidFill>
                <a:latin typeface="Absolutely Sharp "/>
                <a:ea typeface="Absolutely Sharp "/>
                <a:cs typeface="Absolutely Sharp "/>
                <a:sym typeface="Absolutely Sharp "/>
              </a:rPr>
              <a:t>USER</a:t>
            </a:r>
          </a:p>
        </p:txBody>
      </p:sp>
      <p:grpSp>
        <p:nvGrpSpPr>
          <p:cNvPr id="46" name="Group 46"/>
          <p:cNvGrpSpPr/>
          <p:nvPr/>
        </p:nvGrpSpPr>
        <p:grpSpPr>
          <a:xfrm rot="-10800000">
            <a:off x="10399067" y="4775237"/>
            <a:ext cx="1772602" cy="152400"/>
            <a:chOff x="0" y="0"/>
            <a:chExt cx="2363470" cy="203200"/>
          </a:xfrm>
        </p:grpSpPr>
        <p:sp>
          <p:nvSpPr>
            <p:cNvPr id="47" name="Freeform 47"/>
            <p:cNvSpPr/>
            <p:nvPr/>
          </p:nvSpPr>
          <p:spPr>
            <a:xfrm>
              <a:off x="49530" y="44450"/>
              <a:ext cx="2263140" cy="114300"/>
            </a:xfrm>
            <a:custGeom>
              <a:avLst/>
              <a:gdLst/>
              <a:ahLst/>
              <a:cxnLst/>
              <a:rect l="l" t="t" r="r" b="b"/>
              <a:pathLst>
                <a:path w="2263140" h="114300">
                  <a:moveTo>
                    <a:pt x="26670" y="31750"/>
                  </a:moveTo>
                  <a:cubicBezTo>
                    <a:pt x="152400" y="35560"/>
                    <a:pt x="181610" y="50800"/>
                    <a:pt x="241300" y="55880"/>
                  </a:cubicBezTo>
                  <a:cubicBezTo>
                    <a:pt x="381000" y="69850"/>
                    <a:pt x="800100" y="63500"/>
                    <a:pt x="943610" y="57150"/>
                  </a:cubicBezTo>
                  <a:cubicBezTo>
                    <a:pt x="1007110" y="54610"/>
                    <a:pt x="1014730" y="46990"/>
                    <a:pt x="1080770" y="44450"/>
                  </a:cubicBezTo>
                  <a:cubicBezTo>
                    <a:pt x="1250950" y="36830"/>
                    <a:pt x="1819910" y="52070"/>
                    <a:pt x="1993900" y="44450"/>
                  </a:cubicBezTo>
                  <a:cubicBezTo>
                    <a:pt x="2062480" y="41910"/>
                    <a:pt x="2095500" y="39370"/>
                    <a:pt x="2138680" y="31750"/>
                  </a:cubicBezTo>
                  <a:cubicBezTo>
                    <a:pt x="2175510" y="25400"/>
                    <a:pt x="2217420" y="0"/>
                    <a:pt x="2237740" y="6350"/>
                  </a:cubicBezTo>
                  <a:cubicBezTo>
                    <a:pt x="2250440" y="10160"/>
                    <a:pt x="2261870" y="25400"/>
                    <a:pt x="2261870" y="34290"/>
                  </a:cubicBezTo>
                  <a:cubicBezTo>
                    <a:pt x="2261870" y="43180"/>
                    <a:pt x="2249170" y="54610"/>
                    <a:pt x="2240280" y="57150"/>
                  </a:cubicBezTo>
                  <a:cubicBezTo>
                    <a:pt x="2233930" y="58420"/>
                    <a:pt x="2222500" y="54610"/>
                    <a:pt x="2218690" y="49530"/>
                  </a:cubicBezTo>
                  <a:cubicBezTo>
                    <a:pt x="2213610" y="44450"/>
                    <a:pt x="2209800" y="33020"/>
                    <a:pt x="2212340" y="26670"/>
                  </a:cubicBezTo>
                  <a:cubicBezTo>
                    <a:pt x="2214880" y="17780"/>
                    <a:pt x="2235200" y="6350"/>
                    <a:pt x="2242820" y="7620"/>
                  </a:cubicBezTo>
                  <a:cubicBezTo>
                    <a:pt x="2250440" y="7620"/>
                    <a:pt x="2258060" y="17780"/>
                    <a:pt x="2260600" y="24130"/>
                  </a:cubicBezTo>
                  <a:cubicBezTo>
                    <a:pt x="2263140" y="30480"/>
                    <a:pt x="2261870" y="40640"/>
                    <a:pt x="2256790" y="46990"/>
                  </a:cubicBezTo>
                  <a:cubicBezTo>
                    <a:pt x="2246630" y="59690"/>
                    <a:pt x="2218690" y="67310"/>
                    <a:pt x="2189480" y="73660"/>
                  </a:cubicBezTo>
                  <a:cubicBezTo>
                    <a:pt x="2142490" y="86360"/>
                    <a:pt x="2091690" y="88900"/>
                    <a:pt x="1995170" y="95250"/>
                  </a:cubicBezTo>
                  <a:cubicBezTo>
                    <a:pt x="1725930" y="110490"/>
                    <a:pt x="736600" y="107950"/>
                    <a:pt x="444500" y="107950"/>
                  </a:cubicBezTo>
                  <a:cubicBezTo>
                    <a:pt x="328930" y="107950"/>
                    <a:pt x="264160" y="114300"/>
                    <a:pt x="203200" y="105410"/>
                  </a:cubicBezTo>
                  <a:cubicBezTo>
                    <a:pt x="165100" y="100330"/>
                    <a:pt x="142240" y="86360"/>
                    <a:pt x="111760" y="82550"/>
                  </a:cubicBezTo>
                  <a:cubicBezTo>
                    <a:pt x="81280" y="78740"/>
                    <a:pt x="38100" y="91440"/>
                    <a:pt x="20320" y="81280"/>
                  </a:cubicBezTo>
                  <a:cubicBezTo>
                    <a:pt x="8890" y="76200"/>
                    <a:pt x="0" y="62230"/>
                    <a:pt x="1270" y="54610"/>
                  </a:cubicBezTo>
                  <a:cubicBezTo>
                    <a:pt x="2540" y="45720"/>
                    <a:pt x="26670" y="31750"/>
                    <a:pt x="26670" y="31750"/>
                  </a:cubicBezTo>
                </a:path>
              </a:pathLst>
            </a:custGeom>
            <a:solidFill>
              <a:srgbClr val="9F93A3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id="48" name="Group 48"/>
          <p:cNvGrpSpPr/>
          <p:nvPr/>
        </p:nvGrpSpPr>
        <p:grpSpPr>
          <a:xfrm rot="-10649841">
            <a:off x="10361517" y="4639030"/>
            <a:ext cx="320040" cy="424815"/>
            <a:chOff x="0" y="0"/>
            <a:chExt cx="426720" cy="566420"/>
          </a:xfrm>
        </p:grpSpPr>
        <p:grpSp>
          <p:nvGrpSpPr>
            <p:cNvPr id="49" name="Group 49"/>
            <p:cNvGrpSpPr/>
            <p:nvPr/>
          </p:nvGrpSpPr>
          <p:grpSpPr>
            <a:xfrm>
              <a:off x="0" y="0"/>
              <a:ext cx="426720" cy="304800"/>
              <a:chOff x="0" y="0"/>
              <a:chExt cx="426720" cy="304800"/>
            </a:xfrm>
          </p:grpSpPr>
          <p:sp>
            <p:nvSpPr>
              <p:cNvPr id="50" name="Freeform 50"/>
              <p:cNvSpPr/>
              <p:nvPr/>
            </p:nvSpPr>
            <p:spPr>
              <a:xfrm>
                <a:off x="48260" y="50800"/>
                <a:ext cx="330200" cy="201930"/>
              </a:xfrm>
              <a:custGeom>
                <a:avLst/>
                <a:gdLst/>
                <a:ahLst/>
                <a:cxnLst/>
                <a:rect l="l" t="t" r="r" b="b"/>
                <a:pathLst>
                  <a:path w="330200" h="201930">
                    <a:moveTo>
                      <a:pt x="26670" y="0"/>
                    </a:moveTo>
                    <a:cubicBezTo>
                      <a:pt x="226060" y="68580"/>
                      <a:pt x="242570" y="107950"/>
                      <a:pt x="266700" y="128270"/>
                    </a:cubicBezTo>
                    <a:cubicBezTo>
                      <a:pt x="287020" y="143510"/>
                      <a:pt x="317500" y="149860"/>
                      <a:pt x="325120" y="162560"/>
                    </a:cubicBezTo>
                    <a:cubicBezTo>
                      <a:pt x="330200" y="170180"/>
                      <a:pt x="330200" y="180340"/>
                      <a:pt x="327660" y="186690"/>
                    </a:cubicBezTo>
                    <a:cubicBezTo>
                      <a:pt x="323850" y="193040"/>
                      <a:pt x="308610" y="201930"/>
                      <a:pt x="300990" y="201930"/>
                    </a:cubicBezTo>
                    <a:cubicBezTo>
                      <a:pt x="293370" y="201930"/>
                      <a:pt x="284480" y="194310"/>
                      <a:pt x="281940" y="187960"/>
                    </a:cubicBezTo>
                    <a:cubicBezTo>
                      <a:pt x="278130" y="181610"/>
                      <a:pt x="278130" y="170180"/>
                      <a:pt x="281940" y="163830"/>
                    </a:cubicBezTo>
                    <a:cubicBezTo>
                      <a:pt x="285750" y="158750"/>
                      <a:pt x="294640" y="152400"/>
                      <a:pt x="302260" y="151130"/>
                    </a:cubicBezTo>
                    <a:cubicBezTo>
                      <a:pt x="308610" y="151130"/>
                      <a:pt x="320040" y="154940"/>
                      <a:pt x="323850" y="160020"/>
                    </a:cubicBezTo>
                    <a:cubicBezTo>
                      <a:pt x="328930" y="167640"/>
                      <a:pt x="328930" y="184150"/>
                      <a:pt x="325120" y="191770"/>
                    </a:cubicBezTo>
                    <a:cubicBezTo>
                      <a:pt x="321310" y="196850"/>
                      <a:pt x="312420" y="201930"/>
                      <a:pt x="303530" y="201930"/>
                    </a:cubicBezTo>
                    <a:cubicBezTo>
                      <a:pt x="287020" y="201930"/>
                      <a:pt x="255270" y="186690"/>
                      <a:pt x="233680" y="170180"/>
                    </a:cubicBezTo>
                    <a:cubicBezTo>
                      <a:pt x="207010" y="149860"/>
                      <a:pt x="193040" y="105410"/>
                      <a:pt x="160020" y="85090"/>
                    </a:cubicBezTo>
                    <a:cubicBezTo>
                      <a:pt x="120650" y="60960"/>
                      <a:pt x="27940" y="63500"/>
                      <a:pt x="8890" y="44450"/>
                    </a:cubicBezTo>
                    <a:cubicBezTo>
                      <a:pt x="1270" y="35560"/>
                      <a:pt x="0" y="22860"/>
                      <a:pt x="2540" y="16510"/>
                    </a:cubicBezTo>
                    <a:cubicBezTo>
                      <a:pt x="5080" y="8890"/>
                      <a:pt x="26670" y="0"/>
                      <a:pt x="26670" y="0"/>
                    </a:cubicBezTo>
                  </a:path>
                </a:pathLst>
              </a:custGeom>
              <a:solidFill>
                <a:srgbClr val="9F93A3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id="51" name="Group 51"/>
            <p:cNvGrpSpPr/>
            <p:nvPr/>
          </p:nvGrpSpPr>
          <p:grpSpPr>
            <a:xfrm>
              <a:off x="124460" y="153670"/>
              <a:ext cx="300990" cy="412750"/>
              <a:chOff x="0" y="0"/>
              <a:chExt cx="300990" cy="412750"/>
            </a:xfrm>
          </p:grpSpPr>
          <p:sp>
            <p:nvSpPr>
              <p:cNvPr id="52" name="Freeform 52"/>
              <p:cNvSpPr/>
              <p:nvPr/>
            </p:nvSpPr>
            <p:spPr>
              <a:xfrm>
                <a:off x="50800" y="48260"/>
                <a:ext cx="203200" cy="317500"/>
              </a:xfrm>
              <a:custGeom>
                <a:avLst/>
                <a:gdLst/>
                <a:ahLst/>
                <a:cxnLst/>
                <a:rect l="l" t="t" r="r" b="b"/>
                <a:pathLst>
                  <a:path w="203200" h="317500">
                    <a:moveTo>
                      <a:pt x="191770" y="45720"/>
                    </a:moveTo>
                    <a:cubicBezTo>
                      <a:pt x="121920" y="109220"/>
                      <a:pt x="106680" y="130810"/>
                      <a:pt x="99060" y="152400"/>
                    </a:cubicBezTo>
                    <a:cubicBezTo>
                      <a:pt x="91440" y="172720"/>
                      <a:pt x="97790" y="195580"/>
                      <a:pt x="91440" y="218440"/>
                    </a:cubicBezTo>
                    <a:cubicBezTo>
                      <a:pt x="81280" y="247650"/>
                      <a:pt x="59690" y="298450"/>
                      <a:pt x="41910" y="309880"/>
                    </a:cubicBezTo>
                    <a:cubicBezTo>
                      <a:pt x="31750" y="316230"/>
                      <a:pt x="19050" y="316230"/>
                      <a:pt x="11430" y="312420"/>
                    </a:cubicBezTo>
                    <a:cubicBezTo>
                      <a:pt x="5080" y="308610"/>
                      <a:pt x="0" y="298450"/>
                      <a:pt x="0" y="290830"/>
                    </a:cubicBezTo>
                    <a:cubicBezTo>
                      <a:pt x="0" y="283210"/>
                      <a:pt x="5080" y="274320"/>
                      <a:pt x="11430" y="269240"/>
                    </a:cubicBezTo>
                    <a:cubicBezTo>
                      <a:pt x="16510" y="265430"/>
                      <a:pt x="27940" y="264160"/>
                      <a:pt x="34290" y="266700"/>
                    </a:cubicBezTo>
                    <a:cubicBezTo>
                      <a:pt x="41910" y="269240"/>
                      <a:pt x="49530" y="278130"/>
                      <a:pt x="50800" y="284480"/>
                    </a:cubicBezTo>
                    <a:cubicBezTo>
                      <a:pt x="52070" y="293370"/>
                      <a:pt x="44450" y="308610"/>
                      <a:pt x="38100" y="312420"/>
                    </a:cubicBezTo>
                    <a:cubicBezTo>
                      <a:pt x="31750" y="317500"/>
                      <a:pt x="20320" y="317500"/>
                      <a:pt x="13970" y="313690"/>
                    </a:cubicBezTo>
                    <a:cubicBezTo>
                      <a:pt x="6350" y="308610"/>
                      <a:pt x="1270" y="298450"/>
                      <a:pt x="1270" y="285750"/>
                    </a:cubicBezTo>
                    <a:cubicBezTo>
                      <a:pt x="0" y="252730"/>
                      <a:pt x="46990" y="157480"/>
                      <a:pt x="66040" y="118110"/>
                    </a:cubicBezTo>
                    <a:cubicBezTo>
                      <a:pt x="76200" y="96520"/>
                      <a:pt x="81280" y="86360"/>
                      <a:pt x="95250" y="69850"/>
                    </a:cubicBezTo>
                    <a:cubicBezTo>
                      <a:pt x="113030" y="46990"/>
                      <a:pt x="147320" y="6350"/>
                      <a:pt x="167640" y="2540"/>
                    </a:cubicBezTo>
                    <a:cubicBezTo>
                      <a:pt x="179070" y="0"/>
                      <a:pt x="194310" y="5080"/>
                      <a:pt x="199390" y="12700"/>
                    </a:cubicBezTo>
                    <a:cubicBezTo>
                      <a:pt x="203200" y="20320"/>
                      <a:pt x="191770" y="45720"/>
                      <a:pt x="191770" y="45720"/>
                    </a:cubicBezTo>
                  </a:path>
                </a:pathLst>
              </a:custGeom>
              <a:solidFill>
                <a:srgbClr val="9F93A3"/>
              </a:solidFill>
              <a:ln cap="sq">
                <a:noFill/>
                <a:prstDash val="solid"/>
                <a:miter/>
              </a:ln>
            </p:spPr>
          </p:sp>
        </p:grpSp>
      </p:grpSp>
      <p:grpSp>
        <p:nvGrpSpPr>
          <p:cNvPr id="53" name="Group 53"/>
          <p:cNvGrpSpPr/>
          <p:nvPr/>
        </p:nvGrpSpPr>
        <p:grpSpPr>
          <a:xfrm>
            <a:off x="9955530" y="2443602"/>
            <a:ext cx="5182553" cy="1217295"/>
            <a:chOff x="0" y="0"/>
            <a:chExt cx="6910070" cy="1623060"/>
          </a:xfrm>
        </p:grpSpPr>
        <p:sp>
          <p:nvSpPr>
            <p:cNvPr id="54" name="Freeform 54"/>
            <p:cNvSpPr/>
            <p:nvPr/>
          </p:nvSpPr>
          <p:spPr>
            <a:xfrm>
              <a:off x="50800" y="35560"/>
              <a:ext cx="6808470" cy="1539240"/>
            </a:xfrm>
            <a:custGeom>
              <a:avLst/>
              <a:gdLst/>
              <a:ahLst/>
              <a:cxnLst/>
              <a:rect l="l" t="t" r="r" b="b"/>
              <a:pathLst>
                <a:path w="6808470" h="1539240">
                  <a:moveTo>
                    <a:pt x="0" y="1129030"/>
                  </a:moveTo>
                  <a:cubicBezTo>
                    <a:pt x="166370" y="777240"/>
                    <a:pt x="205740" y="731520"/>
                    <a:pt x="261620" y="679450"/>
                  </a:cubicBezTo>
                  <a:cubicBezTo>
                    <a:pt x="327660" y="617220"/>
                    <a:pt x="415290" y="553720"/>
                    <a:pt x="505460" y="500380"/>
                  </a:cubicBezTo>
                  <a:cubicBezTo>
                    <a:pt x="603250" y="441960"/>
                    <a:pt x="731520" y="387350"/>
                    <a:pt x="830580" y="345440"/>
                  </a:cubicBezTo>
                  <a:cubicBezTo>
                    <a:pt x="913130" y="311150"/>
                    <a:pt x="958850" y="292100"/>
                    <a:pt x="1057910" y="261620"/>
                  </a:cubicBezTo>
                  <a:cubicBezTo>
                    <a:pt x="1238250" y="207010"/>
                    <a:pt x="1639570" y="109220"/>
                    <a:pt x="1832610" y="76200"/>
                  </a:cubicBezTo>
                  <a:cubicBezTo>
                    <a:pt x="1945640" y="57150"/>
                    <a:pt x="2045970" y="59690"/>
                    <a:pt x="2105660" y="48260"/>
                  </a:cubicBezTo>
                  <a:cubicBezTo>
                    <a:pt x="2134870" y="43180"/>
                    <a:pt x="2141220" y="35560"/>
                    <a:pt x="2171700" y="30480"/>
                  </a:cubicBezTo>
                  <a:cubicBezTo>
                    <a:pt x="2232660" y="20320"/>
                    <a:pt x="2334260" y="19050"/>
                    <a:pt x="2452370" y="15240"/>
                  </a:cubicBezTo>
                  <a:cubicBezTo>
                    <a:pt x="2660650" y="10160"/>
                    <a:pt x="3044190" y="0"/>
                    <a:pt x="3307080" y="15240"/>
                  </a:cubicBezTo>
                  <a:cubicBezTo>
                    <a:pt x="3530600" y="27940"/>
                    <a:pt x="3774440" y="62230"/>
                    <a:pt x="3930650" y="86360"/>
                  </a:cubicBezTo>
                  <a:cubicBezTo>
                    <a:pt x="4024630" y="101600"/>
                    <a:pt x="4058920" y="109220"/>
                    <a:pt x="4154170" y="130810"/>
                  </a:cubicBezTo>
                  <a:cubicBezTo>
                    <a:pt x="4324350" y="171450"/>
                    <a:pt x="4654550" y="255270"/>
                    <a:pt x="4859020" y="318770"/>
                  </a:cubicBezTo>
                  <a:cubicBezTo>
                    <a:pt x="5021580" y="369570"/>
                    <a:pt x="5134610" y="408940"/>
                    <a:pt x="5290820" y="472440"/>
                  </a:cubicBezTo>
                  <a:cubicBezTo>
                    <a:pt x="5481320" y="549910"/>
                    <a:pt x="5741670" y="662940"/>
                    <a:pt x="5916930" y="759460"/>
                  </a:cubicBezTo>
                  <a:cubicBezTo>
                    <a:pt x="6054090" y="834390"/>
                    <a:pt x="6153150" y="899160"/>
                    <a:pt x="6267450" y="982980"/>
                  </a:cubicBezTo>
                  <a:cubicBezTo>
                    <a:pt x="6389370" y="1073150"/>
                    <a:pt x="6551930" y="1215390"/>
                    <a:pt x="6628130" y="1287780"/>
                  </a:cubicBezTo>
                  <a:cubicBezTo>
                    <a:pt x="6667500" y="1324610"/>
                    <a:pt x="6684010" y="1342390"/>
                    <a:pt x="6710680" y="1375410"/>
                  </a:cubicBezTo>
                  <a:cubicBezTo>
                    <a:pt x="6743700" y="1416050"/>
                    <a:pt x="6808470" y="1493520"/>
                    <a:pt x="6807200" y="1518920"/>
                  </a:cubicBezTo>
                  <a:cubicBezTo>
                    <a:pt x="6805930" y="1527810"/>
                    <a:pt x="6797040" y="1534160"/>
                    <a:pt x="6790690" y="1535430"/>
                  </a:cubicBezTo>
                  <a:cubicBezTo>
                    <a:pt x="6784340" y="1537970"/>
                    <a:pt x="6771640" y="1537970"/>
                    <a:pt x="6767830" y="1532890"/>
                  </a:cubicBezTo>
                  <a:cubicBezTo>
                    <a:pt x="6761480" y="1526540"/>
                    <a:pt x="6757670" y="1502410"/>
                    <a:pt x="6762750" y="1496060"/>
                  </a:cubicBezTo>
                  <a:cubicBezTo>
                    <a:pt x="6767830" y="1489710"/>
                    <a:pt x="6793230" y="1487170"/>
                    <a:pt x="6799580" y="1493520"/>
                  </a:cubicBezTo>
                  <a:cubicBezTo>
                    <a:pt x="6805930" y="1498600"/>
                    <a:pt x="6805930" y="1524000"/>
                    <a:pt x="6799580" y="1530350"/>
                  </a:cubicBezTo>
                  <a:cubicBezTo>
                    <a:pt x="6794500" y="1536700"/>
                    <a:pt x="6783070" y="1539240"/>
                    <a:pt x="6769100" y="1534160"/>
                  </a:cubicBezTo>
                  <a:cubicBezTo>
                    <a:pt x="6725920" y="1517650"/>
                    <a:pt x="6614160" y="1333500"/>
                    <a:pt x="6549390" y="1276350"/>
                  </a:cubicBezTo>
                  <a:cubicBezTo>
                    <a:pt x="6507480" y="1239520"/>
                    <a:pt x="6478270" y="1233170"/>
                    <a:pt x="6435090" y="1201420"/>
                  </a:cubicBezTo>
                  <a:cubicBezTo>
                    <a:pt x="6372860" y="1154430"/>
                    <a:pt x="6289040" y="1064260"/>
                    <a:pt x="6219190" y="1012190"/>
                  </a:cubicBezTo>
                  <a:cubicBezTo>
                    <a:pt x="6159500" y="967740"/>
                    <a:pt x="6085840" y="918210"/>
                    <a:pt x="6046470" y="900430"/>
                  </a:cubicBezTo>
                  <a:cubicBezTo>
                    <a:pt x="6028690" y="892810"/>
                    <a:pt x="6018530" y="897890"/>
                    <a:pt x="6004560" y="889000"/>
                  </a:cubicBezTo>
                  <a:cubicBezTo>
                    <a:pt x="5982970" y="877570"/>
                    <a:pt x="5974080" y="852170"/>
                    <a:pt x="5937250" y="826770"/>
                  </a:cubicBezTo>
                  <a:cubicBezTo>
                    <a:pt x="5831840" y="756920"/>
                    <a:pt x="5472430" y="600710"/>
                    <a:pt x="5274310" y="519430"/>
                  </a:cubicBezTo>
                  <a:cubicBezTo>
                    <a:pt x="5118100" y="455930"/>
                    <a:pt x="5008880" y="419100"/>
                    <a:pt x="4847590" y="368300"/>
                  </a:cubicBezTo>
                  <a:cubicBezTo>
                    <a:pt x="4644390" y="306070"/>
                    <a:pt x="4316730" y="220980"/>
                    <a:pt x="4147820" y="181610"/>
                  </a:cubicBezTo>
                  <a:cubicBezTo>
                    <a:pt x="4053840" y="160020"/>
                    <a:pt x="4019550" y="152400"/>
                    <a:pt x="3926840" y="137160"/>
                  </a:cubicBezTo>
                  <a:cubicBezTo>
                    <a:pt x="3771900" y="113030"/>
                    <a:pt x="3544570" y="77470"/>
                    <a:pt x="3305810" y="66040"/>
                  </a:cubicBezTo>
                  <a:cubicBezTo>
                    <a:pt x="2988310" y="49530"/>
                    <a:pt x="2339340" y="58420"/>
                    <a:pt x="2185670" y="78740"/>
                  </a:cubicBezTo>
                  <a:cubicBezTo>
                    <a:pt x="2143760" y="85090"/>
                    <a:pt x="2142490" y="93980"/>
                    <a:pt x="2108200" y="99060"/>
                  </a:cubicBezTo>
                  <a:cubicBezTo>
                    <a:pt x="2047240" y="110490"/>
                    <a:pt x="1957070" y="106680"/>
                    <a:pt x="1847850" y="124460"/>
                  </a:cubicBezTo>
                  <a:cubicBezTo>
                    <a:pt x="1658620" y="156210"/>
                    <a:pt x="1253490" y="255270"/>
                    <a:pt x="1075690" y="308610"/>
                  </a:cubicBezTo>
                  <a:cubicBezTo>
                    <a:pt x="977900" y="337820"/>
                    <a:pt x="934720" y="356870"/>
                    <a:pt x="854710" y="389890"/>
                  </a:cubicBezTo>
                  <a:cubicBezTo>
                    <a:pt x="756920" y="430530"/>
                    <a:pt x="629920" y="485140"/>
                    <a:pt x="533400" y="542290"/>
                  </a:cubicBezTo>
                  <a:cubicBezTo>
                    <a:pt x="445770" y="595630"/>
                    <a:pt x="360680" y="654050"/>
                    <a:pt x="295910" y="717550"/>
                  </a:cubicBezTo>
                  <a:cubicBezTo>
                    <a:pt x="238760" y="770890"/>
                    <a:pt x="196850" y="822960"/>
                    <a:pt x="157480" y="890270"/>
                  </a:cubicBezTo>
                  <a:cubicBezTo>
                    <a:pt x="111760" y="965200"/>
                    <a:pt x="77470" y="1121410"/>
                    <a:pt x="45720" y="1150620"/>
                  </a:cubicBezTo>
                  <a:cubicBezTo>
                    <a:pt x="34290" y="1159510"/>
                    <a:pt x="20320" y="1163320"/>
                    <a:pt x="12700" y="1159510"/>
                  </a:cubicBezTo>
                  <a:cubicBezTo>
                    <a:pt x="5080" y="1155700"/>
                    <a:pt x="0" y="1129030"/>
                    <a:pt x="0" y="1129030"/>
                  </a:cubicBezTo>
                </a:path>
              </a:pathLst>
            </a:custGeom>
            <a:solidFill>
              <a:srgbClr val="9F93A3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id="55" name="Group 55"/>
          <p:cNvGrpSpPr/>
          <p:nvPr/>
        </p:nvGrpSpPr>
        <p:grpSpPr>
          <a:xfrm>
            <a:off x="14730412" y="3479922"/>
            <a:ext cx="395288" cy="148590"/>
            <a:chOff x="0" y="0"/>
            <a:chExt cx="527050" cy="198120"/>
          </a:xfrm>
        </p:grpSpPr>
        <p:sp>
          <p:nvSpPr>
            <p:cNvPr id="56" name="Freeform 56"/>
            <p:cNvSpPr/>
            <p:nvPr/>
          </p:nvSpPr>
          <p:spPr>
            <a:xfrm>
              <a:off x="49530" y="50800"/>
              <a:ext cx="429260" cy="100330"/>
            </a:xfrm>
            <a:custGeom>
              <a:avLst/>
              <a:gdLst/>
              <a:ahLst/>
              <a:cxnLst/>
              <a:rect l="l" t="t" r="r" b="b"/>
              <a:pathLst>
                <a:path w="429260" h="100330">
                  <a:moveTo>
                    <a:pt x="26670" y="0"/>
                  </a:moveTo>
                  <a:cubicBezTo>
                    <a:pt x="281940" y="13970"/>
                    <a:pt x="280670" y="22860"/>
                    <a:pt x="292100" y="27940"/>
                  </a:cubicBezTo>
                  <a:cubicBezTo>
                    <a:pt x="317500" y="39370"/>
                    <a:pt x="400050" y="34290"/>
                    <a:pt x="417830" y="49530"/>
                  </a:cubicBezTo>
                  <a:cubicBezTo>
                    <a:pt x="426720" y="58420"/>
                    <a:pt x="427990" y="72390"/>
                    <a:pt x="425450" y="80010"/>
                  </a:cubicBezTo>
                  <a:cubicBezTo>
                    <a:pt x="421640" y="87630"/>
                    <a:pt x="406400" y="96520"/>
                    <a:pt x="398780" y="95250"/>
                  </a:cubicBezTo>
                  <a:cubicBezTo>
                    <a:pt x="389890" y="93980"/>
                    <a:pt x="377190" y="73660"/>
                    <a:pt x="377190" y="64770"/>
                  </a:cubicBezTo>
                  <a:cubicBezTo>
                    <a:pt x="377190" y="58420"/>
                    <a:pt x="384810" y="49530"/>
                    <a:pt x="391160" y="46990"/>
                  </a:cubicBezTo>
                  <a:cubicBezTo>
                    <a:pt x="398780" y="44450"/>
                    <a:pt x="410210" y="44450"/>
                    <a:pt x="415290" y="48260"/>
                  </a:cubicBezTo>
                  <a:cubicBezTo>
                    <a:pt x="421640" y="53340"/>
                    <a:pt x="429260" y="69850"/>
                    <a:pt x="426720" y="77470"/>
                  </a:cubicBezTo>
                  <a:cubicBezTo>
                    <a:pt x="424180" y="85090"/>
                    <a:pt x="412750" y="92710"/>
                    <a:pt x="401320" y="95250"/>
                  </a:cubicBezTo>
                  <a:cubicBezTo>
                    <a:pt x="386080" y="100330"/>
                    <a:pt x="361950" y="96520"/>
                    <a:pt x="337820" y="92710"/>
                  </a:cubicBezTo>
                  <a:cubicBezTo>
                    <a:pt x="303530" y="85090"/>
                    <a:pt x="264160" y="58420"/>
                    <a:pt x="219710" y="50800"/>
                  </a:cubicBezTo>
                  <a:cubicBezTo>
                    <a:pt x="162560" y="40640"/>
                    <a:pt x="50800" y="66040"/>
                    <a:pt x="20320" y="49530"/>
                  </a:cubicBezTo>
                  <a:cubicBezTo>
                    <a:pt x="7620" y="43180"/>
                    <a:pt x="0" y="30480"/>
                    <a:pt x="1270" y="21590"/>
                  </a:cubicBezTo>
                  <a:cubicBezTo>
                    <a:pt x="2540" y="13970"/>
                    <a:pt x="26670" y="0"/>
                    <a:pt x="26670" y="0"/>
                  </a:cubicBezTo>
                </a:path>
              </a:pathLst>
            </a:custGeom>
            <a:solidFill>
              <a:srgbClr val="9F93A3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id="57" name="Group 57"/>
          <p:cNvGrpSpPr/>
          <p:nvPr/>
        </p:nvGrpSpPr>
        <p:grpSpPr>
          <a:xfrm>
            <a:off x="15000922" y="3277039"/>
            <a:ext cx="148590" cy="328612"/>
            <a:chOff x="0" y="0"/>
            <a:chExt cx="198120" cy="438150"/>
          </a:xfrm>
        </p:grpSpPr>
        <p:sp>
          <p:nvSpPr>
            <p:cNvPr id="58" name="Freeform 58"/>
            <p:cNvSpPr/>
            <p:nvPr/>
          </p:nvSpPr>
          <p:spPr>
            <a:xfrm>
              <a:off x="40640" y="49530"/>
              <a:ext cx="105410" cy="339090"/>
            </a:xfrm>
            <a:custGeom>
              <a:avLst/>
              <a:gdLst/>
              <a:ahLst/>
              <a:cxnLst/>
              <a:rect l="l" t="t" r="r" b="b"/>
              <a:pathLst>
                <a:path w="105410" h="339090">
                  <a:moveTo>
                    <a:pt x="105410" y="26670"/>
                  </a:moveTo>
                  <a:cubicBezTo>
                    <a:pt x="53340" y="331470"/>
                    <a:pt x="48260" y="335280"/>
                    <a:pt x="40640" y="336550"/>
                  </a:cubicBezTo>
                  <a:cubicBezTo>
                    <a:pt x="33020" y="337820"/>
                    <a:pt x="16510" y="331470"/>
                    <a:pt x="12700" y="323850"/>
                  </a:cubicBezTo>
                  <a:cubicBezTo>
                    <a:pt x="8890" y="316230"/>
                    <a:pt x="12700" y="299720"/>
                    <a:pt x="17780" y="293370"/>
                  </a:cubicBezTo>
                  <a:cubicBezTo>
                    <a:pt x="22860" y="288290"/>
                    <a:pt x="33020" y="285750"/>
                    <a:pt x="40640" y="287020"/>
                  </a:cubicBezTo>
                  <a:cubicBezTo>
                    <a:pt x="46990" y="288290"/>
                    <a:pt x="57150" y="295910"/>
                    <a:pt x="58420" y="302260"/>
                  </a:cubicBezTo>
                  <a:cubicBezTo>
                    <a:pt x="60960" y="309880"/>
                    <a:pt x="57150" y="326390"/>
                    <a:pt x="50800" y="331470"/>
                  </a:cubicBezTo>
                  <a:cubicBezTo>
                    <a:pt x="45720" y="336550"/>
                    <a:pt x="34290" y="339090"/>
                    <a:pt x="27940" y="335280"/>
                  </a:cubicBezTo>
                  <a:cubicBezTo>
                    <a:pt x="20320" y="332740"/>
                    <a:pt x="12700" y="325120"/>
                    <a:pt x="10160" y="311150"/>
                  </a:cubicBezTo>
                  <a:cubicBezTo>
                    <a:pt x="0" y="266700"/>
                    <a:pt x="31750" y="58420"/>
                    <a:pt x="55880" y="20320"/>
                  </a:cubicBezTo>
                  <a:cubicBezTo>
                    <a:pt x="63500" y="7620"/>
                    <a:pt x="74930" y="0"/>
                    <a:pt x="83820" y="1270"/>
                  </a:cubicBezTo>
                  <a:cubicBezTo>
                    <a:pt x="91440" y="2540"/>
                    <a:pt x="105410" y="26670"/>
                    <a:pt x="105410" y="26670"/>
                  </a:cubicBezTo>
                </a:path>
              </a:pathLst>
            </a:custGeom>
            <a:solidFill>
              <a:srgbClr val="9F93A3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id="59" name="Group 59"/>
          <p:cNvGrpSpPr/>
          <p:nvPr/>
        </p:nvGrpSpPr>
        <p:grpSpPr>
          <a:xfrm>
            <a:off x="16917622" y="9029264"/>
            <a:ext cx="1021283" cy="1021283"/>
            <a:chOff x="0" y="0"/>
            <a:chExt cx="1361711" cy="1361711"/>
          </a:xfrm>
        </p:grpSpPr>
        <p:sp>
          <p:nvSpPr>
            <p:cNvPr id="60" name="TextBox 60"/>
            <p:cNvSpPr txBox="1"/>
            <p:nvPr/>
          </p:nvSpPr>
          <p:spPr>
            <a:xfrm>
              <a:off x="667970" y="594919"/>
              <a:ext cx="482972" cy="6227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>
                  <a:solidFill>
                    <a:srgbClr val="EBEBEB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5</a:t>
              </a:r>
            </a:p>
          </p:txBody>
        </p:sp>
        <p:grpSp>
          <p:nvGrpSpPr>
            <p:cNvPr id="61" name="Group 61"/>
            <p:cNvGrpSpPr/>
            <p:nvPr/>
          </p:nvGrpSpPr>
          <p:grpSpPr>
            <a:xfrm>
              <a:off x="0" y="0"/>
              <a:ext cx="1361711" cy="1361711"/>
              <a:chOff x="0" y="0"/>
              <a:chExt cx="6350000" cy="6350000"/>
            </a:xfrm>
          </p:grpSpPr>
          <p:sp>
            <p:nvSpPr>
              <p:cNvPr id="62" name="Freeform 6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545454"/>
              </a:solidFill>
            </p:spPr>
          </p:sp>
        </p:grpSp>
        <p:sp>
          <p:nvSpPr>
            <p:cNvPr id="63" name="TextBox 63"/>
            <p:cNvSpPr txBox="1"/>
            <p:nvPr/>
          </p:nvSpPr>
          <p:spPr>
            <a:xfrm>
              <a:off x="413970" y="340919"/>
              <a:ext cx="482972" cy="6227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>
                  <a:solidFill>
                    <a:srgbClr val="EBEBEB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12</a:t>
              </a: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5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4572661">
            <a:off x="9653087" y="-748773"/>
            <a:ext cx="11662577" cy="11662577"/>
          </a:xfrm>
          <a:custGeom>
            <a:avLst/>
            <a:gdLst/>
            <a:ahLst/>
            <a:cxnLst/>
            <a:rect l="l" t="t" r="r" b="b"/>
            <a:pathLst>
              <a:path w="11662577" h="11662577">
                <a:moveTo>
                  <a:pt x="0" y="0"/>
                </a:moveTo>
                <a:lnTo>
                  <a:pt x="11662577" y="0"/>
                </a:lnTo>
                <a:lnTo>
                  <a:pt x="11662577" y="11662577"/>
                </a:lnTo>
                <a:lnTo>
                  <a:pt x="0" y="116625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758298" y="603024"/>
            <a:ext cx="8842902" cy="8055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280"/>
              </a:lnSpc>
            </a:pPr>
            <a:r>
              <a:rPr lang="en-US" sz="5600" dirty="0" err="1">
                <a:solidFill>
                  <a:srgbClr val="140F1A"/>
                </a:solidFill>
                <a:latin typeface="芫荽"/>
                <a:ea typeface="芫荽"/>
                <a:cs typeface="芫荽"/>
                <a:sym typeface="芫荽"/>
              </a:rPr>
              <a:t>MBTI預測模型-自動化ML</a:t>
            </a:r>
            <a:endParaRPr lang="en-US" sz="5600" dirty="0">
              <a:solidFill>
                <a:srgbClr val="140F1A"/>
              </a:solidFill>
              <a:latin typeface="芫荽"/>
              <a:ea typeface="芫荽"/>
              <a:cs typeface="芫荽"/>
              <a:sym typeface="芫荽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1448217" y="2710471"/>
            <a:ext cx="15391567" cy="6547829"/>
          </a:xfrm>
          <a:custGeom>
            <a:avLst/>
            <a:gdLst/>
            <a:ahLst/>
            <a:cxnLst/>
            <a:rect l="l" t="t" r="r" b="b"/>
            <a:pathLst>
              <a:path w="15391567" h="6547829">
                <a:moveTo>
                  <a:pt x="0" y="0"/>
                </a:moveTo>
                <a:lnTo>
                  <a:pt x="15391566" y="0"/>
                </a:lnTo>
                <a:lnTo>
                  <a:pt x="15391566" y="6547829"/>
                </a:lnTo>
                <a:lnTo>
                  <a:pt x="0" y="654782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7249636" y="9179560"/>
            <a:ext cx="362229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EBEBEB"/>
                </a:solidFill>
                <a:latin typeface="Poppins Light"/>
                <a:ea typeface="Poppins Light"/>
                <a:cs typeface="Poppins Light"/>
                <a:sym typeface="Poppins Light"/>
              </a:rPr>
              <a:t>5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6748658" y="8747658"/>
            <a:ext cx="1021283" cy="1021283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45454"/>
            </a:solidFill>
          </p:spPr>
        </p:sp>
      </p:grpSp>
      <p:sp>
        <p:nvSpPr>
          <p:cNvPr id="8" name="TextBox 8"/>
          <p:cNvSpPr txBox="1"/>
          <p:nvPr/>
        </p:nvSpPr>
        <p:spPr>
          <a:xfrm>
            <a:off x="17059136" y="8989060"/>
            <a:ext cx="362229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EBEBEB"/>
                </a:solidFill>
                <a:latin typeface="Poppins Light"/>
                <a:ea typeface="Poppins Light"/>
                <a:cs typeface="Poppins Light"/>
                <a:sym typeface="Poppins Light"/>
              </a:rPr>
              <a:t>13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AA8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725237" y="6799230"/>
            <a:ext cx="5507873" cy="4114800"/>
          </a:xfrm>
          <a:custGeom>
            <a:avLst/>
            <a:gdLst/>
            <a:ahLst/>
            <a:cxnLst/>
            <a:rect l="l" t="t" r="r" b="b"/>
            <a:pathLst>
              <a:path w="5507873" h="4114800">
                <a:moveTo>
                  <a:pt x="0" y="0"/>
                </a:moveTo>
                <a:lnTo>
                  <a:pt x="5507874" y="0"/>
                </a:lnTo>
                <a:lnTo>
                  <a:pt x="550787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28700" y="3602500"/>
            <a:ext cx="6684581" cy="1104570"/>
            <a:chOff x="0" y="0"/>
            <a:chExt cx="8912774" cy="1472760"/>
          </a:xfrm>
        </p:grpSpPr>
        <p:sp>
          <p:nvSpPr>
            <p:cNvPr id="4" name="TextBox 4"/>
            <p:cNvSpPr txBox="1"/>
            <p:nvPr/>
          </p:nvSpPr>
          <p:spPr>
            <a:xfrm>
              <a:off x="0" y="-9525"/>
              <a:ext cx="5620931" cy="14822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697"/>
                </a:lnSpc>
              </a:pPr>
              <a:r>
                <a:rPr lang="en-US" sz="7247">
                  <a:solidFill>
                    <a:srgbClr val="FFFFFF"/>
                  </a:solidFill>
                  <a:latin typeface="芫荽"/>
                  <a:ea typeface="芫荽"/>
                  <a:cs typeface="芫荽"/>
                  <a:sym typeface="芫荽"/>
                </a:rPr>
                <a:t>資料集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5100032" y="480337"/>
              <a:ext cx="3812742" cy="7611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759"/>
                </a:lnSpc>
              </a:pPr>
              <a:r>
                <a:rPr lang="en-US" sz="3399">
                  <a:solidFill>
                    <a:srgbClr val="FFFFFF"/>
                  </a:solidFill>
                  <a:latin typeface="芫荽"/>
                  <a:ea typeface="芫荽"/>
                  <a:cs typeface="芫荽"/>
                  <a:sym typeface="芫荽"/>
                </a:rPr>
                <a:t>共4081筆資料</a:t>
              </a: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7511767" y="9279751"/>
            <a:ext cx="362229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EBEBEB"/>
                </a:solidFill>
                <a:latin typeface="Poppins Light"/>
                <a:ea typeface="Poppins Light"/>
                <a:cs typeface="Poppins Light"/>
                <a:sym typeface="Poppins Light"/>
              </a:rPr>
              <a:t>5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7010790" y="8847849"/>
            <a:ext cx="1021283" cy="1021283"/>
            <a:chOff x="0" y="0"/>
            <a:chExt cx="6350000" cy="63500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45454"/>
            </a:solidFill>
          </p:spPr>
        </p:sp>
      </p:grpSp>
      <p:sp>
        <p:nvSpPr>
          <p:cNvPr id="9" name="TextBox 9"/>
          <p:cNvSpPr txBox="1"/>
          <p:nvPr/>
        </p:nvSpPr>
        <p:spPr>
          <a:xfrm>
            <a:off x="17321267" y="9089251"/>
            <a:ext cx="362229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EBEBEB"/>
                </a:solidFill>
                <a:latin typeface="Poppins Light"/>
                <a:ea typeface="Poppins Light"/>
                <a:cs typeface="Poppins Light"/>
                <a:sym typeface="Poppins Light"/>
              </a:rPr>
              <a:t>14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387701" y="4719508"/>
            <a:ext cx="8933566" cy="21968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77115" lvl="1" indent="-338558" algn="l">
              <a:lnSpc>
                <a:spcPts val="4390"/>
              </a:lnSpc>
              <a:buFont typeface="Arial"/>
              <a:buChar char="•"/>
            </a:pPr>
            <a:r>
              <a:rPr lang="en-US" sz="3136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資料集來源:Kaggle</a:t>
            </a:r>
          </a:p>
          <a:p>
            <a:pPr marL="677115" lvl="1" indent="-338558" algn="l">
              <a:lnSpc>
                <a:spcPts val="4390"/>
              </a:lnSpc>
              <a:buFont typeface="Arial"/>
              <a:buChar char="•"/>
            </a:pPr>
            <a:r>
              <a:rPr lang="en-US" sz="3136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資料內容:MBTI與對應的播放清單內歌曲的音樂特性，每行都是 Spotify 播放清單的聚合資訊(音樂特性的平均值及標準差)。</a:t>
            </a: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DBCBBD56-0E81-259F-6AEB-4CFC7ADDAA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8800" y="4734474"/>
            <a:ext cx="6246031" cy="1690914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061114" y="6133997"/>
            <a:ext cx="5301987" cy="3399899"/>
          </a:xfrm>
          <a:custGeom>
            <a:avLst/>
            <a:gdLst/>
            <a:ahLst/>
            <a:cxnLst/>
            <a:rect l="l" t="t" r="r" b="b"/>
            <a:pathLst>
              <a:path w="5301987" h="3399899">
                <a:moveTo>
                  <a:pt x="0" y="0"/>
                </a:moveTo>
                <a:lnTo>
                  <a:pt x="5301988" y="0"/>
                </a:lnTo>
                <a:lnTo>
                  <a:pt x="5301988" y="3399900"/>
                </a:lnTo>
                <a:lnTo>
                  <a:pt x="0" y="33999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6748658" y="8749166"/>
            <a:ext cx="1021283" cy="1021283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45454"/>
            </a:solidFill>
          </p:spPr>
        </p:sp>
      </p:grpSp>
      <p:sp>
        <p:nvSpPr>
          <p:cNvPr id="5" name="Freeform 5"/>
          <p:cNvSpPr/>
          <p:nvPr/>
        </p:nvSpPr>
        <p:spPr>
          <a:xfrm>
            <a:off x="2687508" y="967255"/>
            <a:ext cx="4872070" cy="3124215"/>
          </a:xfrm>
          <a:custGeom>
            <a:avLst/>
            <a:gdLst/>
            <a:ahLst/>
            <a:cxnLst/>
            <a:rect l="l" t="t" r="r" b="b"/>
            <a:pathLst>
              <a:path w="4872070" h="3124215">
                <a:moveTo>
                  <a:pt x="0" y="0"/>
                </a:moveTo>
                <a:lnTo>
                  <a:pt x="4872070" y="0"/>
                </a:lnTo>
                <a:lnTo>
                  <a:pt x="4872070" y="3124215"/>
                </a:lnTo>
                <a:lnTo>
                  <a:pt x="0" y="312421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603914" y="1028700"/>
            <a:ext cx="4872070" cy="3124215"/>
          </a:xfrm>
          <a:custGeom>
            <a:avLst/>
            <a:gdLst/>
            <a:ahLst/>
            <a:cxnLst/>
            <a:rect l="l" t="t" r="r" b="b"/>
            <a:pathLst>
              <a:path w="4872070" h="3124215">
                <a:moveTo>
                  <a:pt x="0" y="0"/>
                </a:moveTo>
                <a:lnTo>
                  <a:pt x="4872070" y="0"/>
                </a:lnTo>
                <a:lnTo>
                  <a:pt x="4872070" y="3124215"/>
                </a:lnTo>
                <a:lnTo>
                  <a:pt x="0" y="312421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2687508" y="6133997"/>
            <a:ext cx="4872070" cy="3124215"/>
          </a:xfrm>
          <a:custGeom>
            <a:avLst/>
            <a:gdLst/>
            <a:ahLst/>
            <a:cxnLst/>
            <a:rect l="l" t="t" r="r" b="b"/>
            <a:pathLst>
              <a:path w="4872070" h="3124215">
                <a:moveTo>
                  <a:pt x="0" y="0"/>
                </a:moveTo>
                <a:lnTo>
                  <a:pt x="4872070" y="0"/>
                </a:lnTo>
                <a:lnTo>
                  <a:pt x="4872070" y="3124215"/>
                </a:lnTo>
                <a:lnTo>
                  <a:pt x="0" y="312421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5551195" y="1361392"/>
            <a:ext cx="7185610" cy="7174177"/>
          </a:xfrm>
          <a:custGeom>
            <a:avLst/>
            <a:gdLst/>
            <a:ahLst/>
            <a:cxnLst/>
            <a:rect l="l" t="t" r="r" b="b"/>
            <a:pathLst>
              <a:path w="7185610" h="7174177">
                <a:moveTo>
                  <a:pt x="0" y="0"/>
                </a:moveTo>
                <a:lnTo>
                  <a:pt x="7185610" y="0"/>
                </a:lnTo>
                <a:lnTo>
                  <a:pt x="7185610" y="7174176"/>
                </a:lnTo>
                <a:lnTo>
                  <a:pt x="0" y="717417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8596813" y="287805"/>
            <a:ext cx="1094374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>
                <a:solidFill>
                  <a:srgbClr val="545454"/>
                </a:solidFill>
                <a:latin typeface="芫荽"/>
                <a:ea typeface="芫荽"/>
                <a:cs typeface="芫荽"/>
                <a:sym typeface="芫荽"/>
              </a:rPr>
              <a:t>工具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7078186" y="8990568"/>
            <a:ext cx="362229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EBEBEB"/>
                </a:solidFill>
                <a:latin typeface="Poppins Light"/>
                <a:ea typeface="Poppins Light"/>
                <a:cs typeface="Poppins Light"/>
                <a:sym typeface="Poppins Light"/>
              </a:rPr>
              <a:t>15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300894" y="3468535"/>
            <a:ext cx="2606040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後端&amp;資料庫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102378" y="3468535"/>
            <a:ext cx="914400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介面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873778" y="6057797"/>
            <a:ext cx="1371600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伺服器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460914" y="6057797"/>
            <a:ext cx="2286000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資源與套件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516691" y="1642808"/>
            <a:ext cx="3046517" cy="14805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70"/>
              </a:lnSpc>
            </a:pPr>
            <a:r>
              <a:rPr lang="en-US" sz="2836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python</a:t>
            </a:r>
          </a:p>
          <a:p>
            <a:pPr algn="ctr">
              <a:lnSpc>
                <a:spcPts val="3970"/>
              </a:lnSpc>
            </a:pPr>
            <a:r>
              <a:rPr lang="en-US" sz="2836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docker</a:t>
            </a:r>
          </a:p>
          <a:p>
            <a:pPr algn="ctr">
              <a:lnSpc>
                <a:spcPts val="3970"/>
              </a:lnSpc>
              <a:spcBef>
                <a:spcPct val="0"/>
              </a:spcBef>
            </a:pPr>
            <a:r>
              <a:rPr lang="en-US" sz="2836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Mongodb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1233945" y="6590417"/>
            <a:ext cx="4956326" cy="29664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70"/>
              </a:lnSpc>
            </a:pPr>
            <a:r>
              <a:rPr lang="en-US" sz="2836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Azure</a:t>
            </a:r>
          </a:p>
          <a:p>
            <a:pPr algn="ctr">
              <a:lnSpc>
                <a:spcPts val="3970"/>
              </a:lnSpc>
            </a:pPr>
            <a:r>
              <a:rPr lang="en-US" sz="2836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BeautifulSoup-tixcraft、kktix</a:t>
            </a:r>
          </a:p>
          <a:p>
            <a:pPr algn="ctr">
              <a:lnSpc>
                <a:spcPts val="3970"/>
              </a:lnSpc>
            </a:pPr>
            <a:r>
              <a:rPr lang="en-US" sz="2836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selenium-spotify developer</a:t>
            </a:r>
          </a:p>
          <a:p>
            <a:pPr algn="ctr">
              <a:lnSpc>
                <a:spcPts val="3970"/>
              </a:lnSpc>
            </a:pPr>
            <a:r>
              <a:rPr lang="en-US" sz="2836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Flex Message Simulater</a:t>
            </a:r>
          </a:p>
          <a:p>
            <a:pPr algn="ctr">
              <a:lnSpc>
                <a:spcPts val="3970"/>
              </a:lnSpc>
            </a:pPr>
            <a:r>
              <a:rPr lang="en-US" sz="2836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flask</a:t>
            </a:r>
          </a:p>
          <a:p>
            <a:pPr algn="ctr">
              <a:lnSpc>
                <a:spcPts val="3970"/>
              </a:lnSpc>
              <a:spcBef>
                <a:spcPct val="0"/>
              </a:spcBef>
            </a:pPr>
            <a:endParaRPr lang="en-US" sz="2836">
              <a:solidFill>
                <a:srgbClr val="000000"/>
              </a:solidFill>
              <a:latin typeface="芫荽"/>
              <a:ea typeface="芫荽"/>
              <a:cs typeface="芫荽"/>
              <a:sym typeface="芫荽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3600284" y="2138108"/>
            <a:ext cx="3046517" cy="9852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70"/>
              </a:lnSpc>
            </a:pPr>
            <a:r>
              <a:rPr lang="en-US" sz="2836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Line-bot</a:t>
            </a:r>
          </a:p>
          <a:p>
            <a:pPr algn="ctr">
              <a:lnSpc>
                <a:spcPts val="3970"/>
              </a:lnSpc>
              <a:spcBef>
                <a:spcPct val="0"/>
              </a:spcBef>
            </a:pPr>
            <a:endParaRPr lang="en-US" sz="2836">
              <a:solidFill>
                <a:srgbClr val="000000"/>
              </a:solidFill>
              <a:latin typeface="芫荽"/>
              <a:ea typeface="芫荽"/>
              <a:cs typeface="芫荽"/>
              <a:sym typeface="芫荽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3600284" y="7344013"/>
            <a:ext cx="3046517" cy="4899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70"/>
              </a:lnSpc>
              <a:spcBef>
                <a:spcPct val="0"/>
              </a:spcBef>
            </a:pPr>
            <a:r>
              <a:rPr lang="en-US" sz="2836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nginx</a:t>
            </a:r>
          </a:p>
        </p:txBody>
      </p:sp>
      <p:sp>
        <p:nvSpPr>
          <p:cNvPr id="19" name="Freeform 19"/>
          <p:cNvSpPr/>
          <p:nvPr/>
        </p:nvSpPr>
        <p:spPr>
          <a:xfrm>
            <a:off x="-4290334" y="8535568"/>
            <a:ext cx="7315200" cy="2469762"/>
          </a:xfrm>
          <a:custGeom>
            <a:avLst/>
            <a:gdLst/>
            <a:ahLst/>
            <a:cxnLst/>
            <a:rect l="l" t="t" r="r" b="b"/>
            <a:pathLst>
              <a:path w="7315200" h="2469762">
                <a:moveTo>
                  <a:pt x="0" y="0"/>
                </a:moveTo>
                <a:lnTo>
                  <a:pt x="7315200" y="0"/>
                </a:lnTo>
                <a:lnTo>
                  <a:pt x="7315200" y="2469762"/>
                </a:lnTo>
                <a:lnTo>
                  <a:pt x="0" y="24697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 rot="-4312536">
            <a:off x="15534063" y="-674737"/>
            <a:ext cx="5507873" cy="4114800"/>
          </a:xfrm>
          <a:custGeom>
            <a:avLst/>
            <a:gdLst/>
            <a:ahLst/>
            <a:cxnLst/>
            <a:rect l="l" t="t" r="r" b="b"/>
            <a:pathLst>
              <a:path w="5507873" h="4114800">
                <a:moveTo>
                  <a:pt x="0" y="0"/>
                </a:moveTo>
                <a:lnTo>
                  <a:pt x="5507874" y="0"/>
                </a:lnTo>
                <a:lnTo>
                  <a:pt x="550787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Blob Dynamic Round Shape"/>
          <p:cNvSpPr/>
          <p:nvPr/>
        </p:nvSpPr>
        <p:spPr>
          <a:xfrm>
            <a:off x="-2955064" y="-840377"/>
            <a:ext cx="4459848" cy="6582770"/>
          </a:xfrm>
          <a:custGeom>
            <a:avLst/>
            <a:gdLst/>
            <a:ahLst/>
            <a:cxnLst/>
            <a:rect l="l" t="t" r="r" b="b"/>
            <a:pathLst>
              <a:path w="4459848" h="6582770">
                <a:moveTo>
                  <a:pt x="0" y="0"/>
                </a:moveTo>
                <a:lnTo>
                  <a:pt x="4459849" y="0"/>
                </a:lnTo>
                <a:lnTo>
                  <a:pt x="4459849" y="6582770"/>
                </a:lnTo>
                <a:lnTo>
                  <a:pt x="0" y="65827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549959" y="2012381"/>
            <a:ext cx="7298311" cy="5352916"/>
            <a:chOff x="0" y="0"/>
            <a:chExt cx="9731081" cy="7137222"/>
          </a:xfrm>
        </p:grpSpPr>
        <p:sp>
          <p:nvSpPr>
            <p:cNvPr id="4" name="TextBox 4"/>
            <p:cNvSpPr txBox="1"/>
            <p:nvPr/>
          </p:nvSpPr>
          <p:spPr>
            <a:xfrm>
              <a:off x="0" y="2500665"/>
              <a:ext cx="9731081" cy="46365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39758" lvl="1" indent="-269879" algn="l">
                <a:lnSpc>
                  <a:spcPts val="3500"/>
                </a:lnSpc>
                <a:buFont typeface="Arial"/>
                <a:buChar char="•"/>
              </a:pPr>
              <a:r>
                <a:rPr lang="en-US" sz="2500">
                  <a:solidFill>
                    <a:srgbClr val="423A47"/>
                  </a:solidFill>
                  <a:latin typeface="芫荽"/>
                  <a:ea typeface="芫荽"/>
                  <a:cs typeface="芫荽"/>
                  <a:sym typeface="芫荽"/>
                </a:rPr>
                <a:t>可預測出自己的音樂型MBTI</a:t>
              </a:r>
            </a:p>
            <a:p>
              <a:pPr marL="539758" lvl="1" indent="-269879" algn="l">
                <a:lnSpc>
                  <a:spcPts val="3500"/>
                </a:lnSpc>
                <a:buFont typeface="Arial"/>
                <a:buChar char="•"/>
              </a:pPr>
              <a:r>
                <a:rPr lang="en-US" sz="2500">
                  <a:solidFill>
                    <a:srgbClr val="423A47"/>
                  </a:solidFill>
                  <a:latin typeface="芫荽"/>
                  <a:ea typeface="芫荽"/>
                  <a:cs typeface="芫荽"/>
                  <a:sym typeface="芫荽"/>
                </a:rPr>
                <a:t>獲得與自己相同MBTI喜好的歌曲</a:t>
              </a:r>
            </a:p>
            <a:p>
              <a:pPr marL="539758" lvl="1" indent="-269879" algn="l">
                <a:lnSpc>
                  <a:spcPts val="3500"/>
                </a:lnSpc>
                <a:buFont typeface="Arial"/>
                <a:buChar char="•"/>
              </a:pPr>
              <a:r>
                <a:rPr lang="en-US" sz="2500">
                  <a:solidFill>
                    <a:srgbClr val="423A47"/>
                  </a:solidFill>
                  <a:latin typeface="芫荽"/>
                  <a:ea typeface="芫荽"/>
                  <a:cs typeface="芫荽"/>
                  <a:sym typeface="芫荽"/>
                </a:rPr>
                <a:t>透過資訊整合，可迅速找到演唱會在不同售票網站的連結</a:t>
              </a:r>
            </a:p>
            <a:p>
              <a:pPr marL="539758" lvl="1" indent="-269879" algn="l">
                <a:lnSpc>
                  <a:spcPts val="3500"/>
                </a:lnSpc>
                <a:buFont typeface="Arial"/>
                <a:buChar char="•"/>
              </a:pPr>
              <a:r>
                <a:rPr lang="en-US" sz="2500">
                  <a:solidFill>
                    <a:srgbClr val="423A47"/>
                  </a:solidFill>
                  <a:latin typeface="芫荽"/>
                  <a:ea typeface="芫荽"/>
                  <a:cs typeface="芫荽"/>
                  <a:sym typeface="芫荽"/>
                </a:rPr>
                <a:t>可將喜歡的演唱會加入收藏，省去每次都要重複搜尋的步驟</a:t>
              </a:r>
            </a:p>
            <a:p>
              <a:pPr marL="539758" lvl="1" indent="-269879" algn="l">
                <a:lnSpc>
                  <a:spcPts val="3500"/>
                </a:lnSpc>
                <a:buFont typeface="Arial"/>
                <a:buChar char="•"/>
              </a:pPr>
              <a:r>
                <a:rPr lang="en-US" sz="2500">
                  <a:solidFill>
                    <a:srgbClr val="423A47"/>
                  </a:solidFill>
                  <a:latin typeface="芫荽"/>
                  <a:ea typeface="芫荽"/>
                  <a:cs typeface="芫荽"/>
                  <a:sym typeface="芫荽"/>
                </a:rPr>
                <a:t>可快速獲得藝人及歌曲的整合資訊</a:t>
              </a:r>
            </a:p>
            <a:p>
              <a:pPr marL="0" lvl="0" indent="0" algn="l">
                <a:lnSpc>
                  <a:spcPts val="3500"/>
                </a:lnSpc>
                <a:spcBef>
                  <a:spcPct val="0"/>
                </a:spcBef>
              </a:pPr>
              <a:endParaRPr lang="en-US" sz="2500">
                <a:solidFill>
                  <a:srgbClr val="423A47"/>
                </a:solidFill>
                <a:latin typeface="芫荽"/>
                <a:ea typeface="芫荽"/>
                <a:cs typeface="芫荽"/>
                <a:sym typeface="芫荽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9731081" cy="1524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9000"/>
                </a:lnSpc>
                <a:spcBef>
                  <a:spcPct val="0"/>
                </a:spcBef>
              </a:pPr>
              <a:r>
                <a:rPr lang="en-US" sz="7500">
                  <a:solidFill>
                    <a:srgbClr val="140F1A"/>
                  </a:solidFill>
                  <a:latin typeface="芫荽"/>
                  <a:ea typeface="芫荽"/>
                  <a:cs typeface="芫荽"/>
                  <a:sym typeface="芫荽"/>
                </a:rPr>
                <a:t>結論與未來展望</a:t>
              </a:r>
            </a:p>
          </p:txBody>
        </p:sp>
      </p:grpSp>
      <p:sp>
        <p:nvSpPr>
          <p:cNvPr id="6" name="Freeform 6"/>
          <p:cNvSpPr/>
          <p:nvPr/>
        </p:nvSpPr>
        <p:spPr>
          <a:xfrm>
            <a:off x="3139620" y="0"/>
            <a:ext cx="6004380" cy="10287000"/>
          </a:xfrm>
          <a:custGeom>
            <a:avLst/>
            <a:gdLst/>
            <a:ahLst/>
            <a:cxnLst/>
            <a:rect l="l" t="t" r="r" b="b"/>
            <a:pathLst>
              <a:path w="6004380" h="10287000">
                <a:moveTo>
                  <a:pt x="0" y="0"/>
                </a:moveTo>
                <a:lnTo>
                  <a:pt x="6004380" y="0"/>
                </a:lnTo>
                <a:lnTo>
                  <a:pt x="600438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286" r="-7286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70900" y="8979535"/>
            <a:ext cx="362229" cy="4257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09"/>
              </a:lnSpc>
            </a:pPr>
            <a:r>
              <a:rPr lang="en-US" sz="2364">
                <a:solidFill>
                  <a:srgbClr val="423A47"/>
                </a:solidFill>
                <a:latin typeface="芫荽"/>
                <a:ea typeface="芫荽"/>
                <a:cs typeface="芫荽"/>
                <a:sym typeface="芫荽"/>
              </a:rPr>
              <a:t>15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6748658" y="8749166"/>
            <a:ext cx="1021283" cy="1021283"/>
            <a:chOff x="0" y="0"/>
            <a:chExt cx="6350000" cy="6350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45454"/>
            </a:solidFill>
          </p:spPr>
        </p:sp>
      </p:grpSp>
      <p:sp>
        <p:nvSpPr>
          <p:cNvPr id="10" name="TextBox 10"/>
          <p:cNvSpPr txBox="1"/>
          <p:nvPr/>
        </p:nvSpPr>
        <p:spPr>
          <a:xfrm>
            <a:off x="17078186" y="8990568"/>
            <a:ext cx="362229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EBEBEB"/>
                </a:solidFill>
                <a:latin typeface="Poppins Light"/>
                <a:ea typeface="Poppins Light"/>
                <a:cs typeface="Poppins Light"/>
                <a:sym typeface="Poppins Light"/>
              </a:rPr>
              <a:t>16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F93A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890320" y="3844925"/>
            <a:ext cx="12507360" cy="2730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599"/>
              </a:lnSpc>
            </a:pPr>
            <a:r>
              <a:rPr lang="en-US" sz="9999">
                <a:solidFill>
                  <a:srgbClr val="FCFCFC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Thank you</a:t>
            </a:r>
          </a:p>
          <a:p>
            <a:pPr algn="ctr">
              <a:lnSpc>
                <a:spcPts val="10599"/>
              </a:lnSpc>
            </a:pPr>
            <a:r>
              <a:rPr lang="en-US" sz="9999">
                <a:solidFill>
                  <a:srgbClr val="FCFCFC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for listening!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43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271012" y="8535568"/>
            <a:ext cx="1021283" cy="1021283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A433F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16581489" y="8767445"/>
            <a:ext cx="362229" cy="4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E7DCDC"/>
                </a:solidFill>
                <a:latin typeface="芫荽"/>
                <a:ea typeface="芫荽"/>
                <a:cs typeface="芫荽"/>
                <a:sym typeface="芫荽"/>
              </a:rPr>
              <a:t>2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28536" y="2716878"/>
            <a:ext cx="9660373" cy="46880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43"/>
              </a:lnSpc>
            </a:pPr>
            <a:r>
              <a:rPr lang="en-US" sz="2589">
                <a:solidFill>
                  <a:srgbClr val="E7DCDC"/>
                </a:solidFill>
                <a:latin typeface="芫荽"/>
                <a:ea typeface="芫荽"/>
                <a:cs typeface="芫荽"/>
                <a:sym typeface="芫荽"/>
              </a:rPr>
              <a:t>對現代許多人來說，音樂已是日常生活的重要部分，</a:t>
            </a:r>
          </a:p>
          <a:p>
            <a:pPr algn="l">
              <a:lnSpc>
                <a:spcPts val="4143"/>
              </a:lnSpc>
            </a:pPr>
            <a:r>
              <a:rPr lang="en-US" sz="2589">
                <a:solidFill>
                  <a:srgbClr val="E7DCDC"/>
                </a:solidFill>
                <a:latin typeface="芫荽"/>
                <a:ea typeface="芫荽"/>
                <a:cs typeface="芫荽"/>
                <a:sym typeface="芫荽"/>
              </a:rPr>
              <a:t>而MBTI測試也常被用來代表個人的人格特質。</a:t>
            </a:r>
          </a:p>
          <a:p>
            <a:pPr algn="l">
              <a:lnSpc>
                <a:spcPts val="4143"/>
              </a:lnSpc>
            </a:pPr>
            <a:endParaRPr lang="en-US" sz="2589">
              <a:solidFill>
                <a:srgbClr val="E7DCDC"/>
              </a:solidFill>
              <a:latin typeface="芫荽"/>
              <a:ea typeface="芫荽"/>
              <a:cs typeface="芫荽"/>
              <a:sym typeface="芫荽"/>
            </a:endParaRPr>
          </a:p>
          <a:p>
            <a:pPr algn="l">
              <a:lnSpc>
                <a:spcPts val="4143"/>
              </a:lnSpc>
            </a:pPr>
            <a:r>
              <a:rPr lang="en-US" sz="2589">
                <a:solidFill>
                  <a:srgbClr val="E7DCDC"/>
                </a:solidFill>
                <a:latin typeface="芫荽"/>
                <a:ea typeface="芫荽"/>
                <a:cs typeface="芫荽"/>
                <a:sym typeface="芫荽"/>
              </a:rPr>
              <a:t>在探索專題方向時，我們發現音樂品味與人格特質之間存在一定的關聯。</a:t>
            </a:r>
          </a:p>
          <a:p>
            <a:pPr algn="l">
              <a:lnSpc>
                <a:spcPts val="4143"/>
              </a:lnSpc>
            </a:pPr>
            <a:endParaRPr lang="en-US" sz="2589">
              <a:solidFill>
                <a:srgbClr val="E7DCDC"/>
              </a:solidFill>
              <a:latin typeface="芫荽"/>
              <a:ea typeface="芫荽"/>
              <a:cs typeface="芫荽"/>
              <a:sym typeface="芫荽"/>
            </a:endParaRPr>
          </a:p>
          <a:p>
            <a:pPr algn="l">
              <a:lnSpc>
                <a:spcPts val="4143"/>
              </a:lnSpc>
            </a:pPr>
            <a:r>
              <a:rPr lang="en-US" sz="2589">
                <a:solidFill>
                  <a:srgbClr val="E7DCDC"/>
                </a:solidFill>
                <a:latin typeface="芫荽"/>
                <a:ea typeface="芫荽"/>
                <a:cs typeface="芫荽"/>
                <a:sym typeface="芫荽"/>
              </a:rPr>
              <a:t>我們希望CYNTI能幫助使用者在享受音樂的同時，可以同時進行一些簡單的音樂查詢，也更深入了解自己的音樂型人格。</a:t>
            </a:r>
          </a:p>
          <a:p>
            <a:pPr algn="l">
              <a:lnSpc>
                <a:spcPts val="4143"/>
              </a:lnSpc>
            </a:pPr>
            <a:endParaRPr lang="en-US" sz="2589">
              <a:solidFill>
                <a:srgbClr val="E7DCDC"/>
              </a:solidFill>
              <a:latin typeface="芫荽"/>
              <a:ea typeface="芫荽"/>
              <a:cs typeface="芫荽"/>
              <a:sym typeface="芫荽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828536" y="1257300"/>
            <a:ext cx="3210064" cy="9759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6000" b="1" spc="359" dirty="0" err="1">
                <a:solidFill>
                  <a:srgbClr val="E7DCDC"/>
                </a:solidFill>
                <a:latin typeface="+mn-ea"/>
                <a:cs typeface="明體"/>
                <a:sym typeface="明體"/>
              </a:rPr>
              <a:t>動機</a:t>
            </a:r>
            <a:endParaRPr lang="en-US" sz="6000" b="1" spc="359" dirty="0">
              <a:solidFill>
                <a:srgbClr val="E7DCDC"/>
              </a:solidFill>
              <a:latin typeface="+mn-ea"/>
              <a:cs typeface="明體"/>
              <a:sym typeface="明體"/>
            </a:endParaRPr>
          </a:p>
        </p:txBody>
      </p:sp>
      <p:sp>
        <p:nvSpPr>
          <p:cNvPr id="7" name="Freeform 7"/>
          <p:cNvSpPr/>
          <p:nvPr/>
        </p:nvSpPr>
        <p:spPr>
          <a:xfrm>
            <a:off x="11479682" y="1374275"/>
            <a:ext cx="5464037" cy="7161293"/>
          </a:xfrm>
          <a:custGeom>
            <a:avLst/>
            <a:gdLst/>
            <a:ahLst/>
            <a:cxnLst/>
            <a:rect l="l" t="t" r="r" b="b"/>
            <a:pathLst>
              <a:path w="5464037" h="7161293">
                <a:moveTo>
                  <a:pt x="0" y="0"/>
                </a:moveTo>
                <a:lnTo>
                  <a:pt x="5464036" y="0"/>
                </a:lnTo>
                <a:lnTo>
                  <a:pt x="5464036" y="7161293"/>
                </a:lnTo>
                <a:lnTo>
                  <a:pt x="0" y="71612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4154" t="-783" r="-18962" b="-783"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518058" y="8535568"/>
            <a:ext cx="1021283" cy="1021283"/>
            <a:chOff x="0" y="0"/>
            <a:chExt cx="6350000" cy="6350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7DCDC"/>
            </a:solidFill>
          </p:spPr>
        </p:sp>
      </p:grpSp>
      <p:sp>
        <p:nvSpPr>
          <p:cNvPr id="10" name="TextBox 10"/>
          <p:cNvSpPr txBox="1"/>
          <p:nvPr/>
        </p:nvSpPr>
        <p:spPr>
          <a:xfrm>
            <a:off x="828536" y="8767445"/>
            <a:ext cx="362229" cy="4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8F675D"/>
                </a:solidFill>
                <a:latin typeface="芫荽"/>
                <a:ea typeface="芫荽"/>
                <a:cs typeface="芫荽"/>
                <a:sym typeface="芫荽"/>
              </a:rPr>
              <a:t>2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271012" y="8535568"/>
            <a:ext cx="1021283" cy="1021283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45454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6818810" y="2372093"/>
            <a:ext cx="10269122" cy="5205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00"/>
              </a:lnSpc>
            </a:pPr>
            <a:r>
              <a:rPr lang="en-US" sz="3500">
                <a:solidFill>
                  <a:srgbClr val="545454"/>
                </a:solidFill>
                <a:latin typeface="芫荽"/>
                <a:ea typeface="芫荽"/>
                <a:cs typeface="芫荽"/>
                <a:sym typeface="芫荽"/>
              </a:rPr>
              <a:t>➮搜尋：</a:t>
            </a:r>
          </a:p>
          <a:p>
            <a:pPr algn="l">
              <a:lnSpc>
                <a:spcPts val="3970"/>
              </a:lnSpc>
            </a:pPr>
            <a:r>
              <a:rPr lang="en-US" sz="2836">
                <a:solidFill>
                  <a:srgbClr val="545454"/>
                </a:solidFill>
                <a:latin typeface="芫荽"/>
                <a:ea typeface="芫荽"/>
                <a:cs typeface="芫荽"/>
                <a:sym typeface="芫荽"/>
              </a:rPr>
              <a:t>▸演唱會</a:t>
            </a:r>
          </a:p>
          <a:p>
            <a:pPr algn="l">
              <a:lnSpc>
                <a:spcPts val="3970"/>
              </a:lnSpc>
            </a:pPr>
            <a:r>
              <a:rPr lang="en-US" sz="2836">
                <a:solidFill>
                  <a:srgbClr val="545454"/>
                </a:solidFill>
                <a:latin typeface="芫荽"/>
                <a:ea typeface="芫荽"/>
                <a:cs typeface="芫荽"/>
                <a:sym typeface="芫荽"/>
              </a:rPr>
              <a:t>(a)日期查詢(b)關鍵字查詢(c)收藏</a:t>
            </a:r>
          </a:p>
          <a:p>
            <a:pPr algn="l">
              <a:lnSpc>
                <a:spcPts val="3970"/>
              </a:lnSpc>
            </a:pPr>
            <a:r>
              <a:rPr lang="en-US" sz="2836">
                <a:solidFill>
                  <a:srgbClr val="545454"/>
                </a:solidFill>
                <a:latin typeface="芫荽"/>
                <a:ea typeface="芫荽"/>
                <a:cs typeface="芫荽"/>
                <a:sym typeface="芫荽"/>
              </a:rPr>
              <a:t>▸藝人</a:t>
            </a:r>
          </a:p>
          <a:p>
            <a:pPr algn="l">
              <a:lnSpc>
                <a:spcPts val="3970"/>
              </a:lnSpc>
            </a:pPr>
            <a:r>
              <a:rPr lang="en-US" sz="2836">
                <a:solidFill>
                  <a:srgbClr val="545454"/>
                </a:solidFill>
                <a:latin typeface="芫荽"/>
                <a:ea typeface="芫荽"/>
                <a:cs typeface="芫荽"/>
                <a:sym typeface="芫荽"/>
              </a:rPr>
              <a:t>▸歌曲</a:t>
            </a:r>
          </a:p>
          <a:p>
            <a:pPr algn="l">
              <a:lnSpc>
                <a:spcPts val="3970"/>
              </a:lnSpc>
            </a:pPr>
            <a:endParaRPr lang="en-US" sz="2836">
              <a:solidFill>
                <a:srgbClr val="545454"/>
              </a:solidFill>
              <a:latin typeface="芫荽"/>
              <a:ea typeface="芫荽"/>
              <a:cs typeface="芫荽"/>
              <a:sym typeface="芫荽"/>
            </a:endParaRPr>
          </a:p>
          <a:p>
            <a:pPr algn="l">
              <a:lnSpc>
                <a:spcPts val="4900"/>
              </a:lnSpc>
            </a:pPr>
            <a:r>
              <a:rPr lang="en-US" sz="3500">
                <a:solidFill>
                  <a:srgbClr val="545454"/>
                </a:solidFill>
                <a:latin typeface="芫荽"/>
                <a:ea typeface="芫荽"/>
                <a:cs typeface="芫荽"/>
                <a:sym typeface="芫荽"/>
              </a:rPr>
              <a:t>➮MBTI：</a:t>
            </a:r>
          </a:p>
          <a:p>
            <a:pPr algn="l">
              <a:lnSpc>
                <a:spcPts val="3970"/>
              </a:lnSpc>
            </a:pPr>
            <a:r>
              <a:rPr lang="en-US" sz="2836">
                <a:solidFill>
                  <a:srgbClr val="545454"/>
                </a:solidFill>
                <a:latin typeface="芫荽"/>
                <a:ea typeface="芫荽"/>
                <a:cs typeface="芫荽"/>
                <a:sym typeface="芫荽"/>
              </a:rPr>
              <a:t>▸推薦</a:t>
            </a:r>
          </a:p>
          <a:p>
            <a:pPr algn="l">
              <a:lnSpc>
                <a:spcPts val="3970"/>
              </a:lnSpc>
            </a:pPr>
            <a:r>
              <a:rPr lang="en-US" sz="2836">
                <a:solidFill>
                  <a:srgbClr val="545454"/>
                </a:solidFill>
                <a:latin typeface="芫荽"/>
                <a:ea typeface="芫荽"/>
                <a:cs typeface="芫荽"/>
                <a:sym typeface="芫荽"/>
              </a:rPr>
              <a:t>▸根據喜歡的歌曲預測音樂型MBTI</a:t>
            </a:r>
          </a:p>
          <a:p>
            <a:pPr algn="l">
              <a:lnSpc>
                <a:spcPts val="3970"/>
              </a:lnSpc>
            </a:pPr>
            <a:endParaRPr lang="en-US" sz="2836">
              <a:solidFill>
                <a:srgbClr val="545454"/>
              </a:solidFill>
              <a:latin typeface="芫荽"/>
              <a:ea typeface="芫荽"/>
              <a:cs typeface="芫荽"/>
              <a:sym typeface="芫荽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581732" y="348736"/>
            <a:ext cx="5079290" cy="9815054"/>
          </a:xfrm>
          <a:custGeom>
            <a:avLst/>
            <a:gdLst/>
            <a:ahLst/>
            <a:cxnLst/>
            <a:rect l="l" t="t" r="r" b="b"/>
            <a:pathLst>
              <a:path w="5079290" h="9815054">
                <a:moveTo>
                  <a:pt x="0" y="0"/>
                </a:moveTo>
                <a:lnTo>
                  <a:pt x="5079290" y="0"/>
                </a:lnTo>
                <a:lnTo>
                  <a:pt x="5079290" y="9815053"/>
                </a:lnTo>
                <a:lnTo>
                  <a:pt x="0" y="981505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6818810" y="1063410"/>
            <a:ext cx="1674533" cy="10051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121"/>
              </a:lnSpc>
            </a:pPr>
            <a:r>
              <a:rPr lang="en-US" sz="5801">
                <a:solidFill>
                  <a:srgbClr val="545454"/>
                </a:solidFill>
                <a:latin typeface="芫荽"/>
                <a:ea typeface="芫荽"/>
                <a:cs typeface="芫荽"/>
                <a:sym typeface="芫荽"/>
              </a:rPr>
              <a:t>目標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6581489" y="8776970"/>
            <a:ext cx="362229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EBEBEB"/>
                </a:solidFill>
                <a:latin typeface="Poppins Light"/>
                <a:ea typeface="Poppins Light"/>
                <a:cs typeface="Poppins Light"/>
                <a:sym typeface="Poppins Light"/>
              </a:rPr>
              <a:t>3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5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18277" y="2032680"/>
            <a:ext cx="17711855" cy="6576226"/>
          </a:xfrm>
          <a:custGeom>
            <a:avLst/>
            <a:gdLst/>
            <a:ahLst/>
            <a:cxnLst/>
            <a:rect l="l" t="t" r="r" b="b"/>
            <a:pathLst>
              <a:path w="17711855" h="6576226">
                <a:moveTo>
                  <a:pt x="0" y="0"/>
                </a:moveTo>
                <a:lnTo>
                  <a:pt x="17711856" y="0"/>
                </a:lnTo>
                <a:lnTo>
                  <a:pt x="17711856" y="6576226"/>
                </a:lnTo>
                <a:lnTo>
                  <a:pt x="0" y="65762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1937" b="-23614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7271090" y="667978"/>
            <a:ext cx="3606231" cy="870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67"/>
              </a:lnSpc>
            </a:pPr>
            <a:r>
              <a:rPr lang="en-US" sz="4976">
                <a:solidFill>
                  <a:srgbClr val="140F1A"/>
                </a:solidFill>
                <a:latin typeface="芫荽"/>
                <a:ea typeface="芫荽"/>
                <a:cs typeface="芫荽"/>
                <a:sym typeface="芫荽"/>
              </a:rPr>
              <a:t>系統架構圖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056252" y="8069792"/>
            <a:ext cx="3502456" cy="3102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68"/>
              </a:lnSpc>
              <a:spcBef>
                <a:spcPct val="0"/>
              </a:spcBef>
            </a:pPr>
            <a:r>
              <a:rPr lang="en-US" sz="1898">
                <a:solidFill>
                  <a:srgbClr val="140F1A"/>
                </a:solidFill>
                <a:latin typeface="芫荽"/>
                <a:ea typeface="芫荽"/>
                <a:cs typeface="芫荽"/>
                <a:sym typeface="芫荽"/>
              </a:rPr>
              <a:t>演唱會、用戶MBTI、儲存歌單...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056252" y="4515272"/>
            <a:ext cx="2812934" cy="3313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2"/>
              </a:lnSpc>
              <a:spcBef>
                <a:spcPct val="0"/>
              </a:spcBef>
            </a:pPr>
            <a:r>
              <a:rPr lang="en-US" sz="2040">
                <a:solidFill>
                  <a:srgbClr val="140F1A"/>
                </a:solidFill>
                <a:latin typeface="芫荽"/>
                <a:ea typeface="芫荽"/>
                <a:cs typeface="芫荽"/>
                <a:sym typeface="芫荽"/>
              </a:rPr>
              <a:t>使用者對話紀錄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4513941" y="6174934"/>
            <a:ext cx="3416192" cy="561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50"/>
              </a:lnSpc>
            </a:pPr>
            <a:r>
              <a:rPr lang="en-US" sz="1730">
                <a:solidFill>
                  <a:srgbClr val="140F1A"/>
                </a:solidFill>
                <a:latin typeface="芫荽"/>
                <a:ea typeface="芫荽"/>
                <a:cs typeface="芫荽"/>
                <a:sym typeface="芫荽"/>
              </a:rPr>
              <a:t>可在不同環境中快速部屬應用</a:t>
            </a:r>
          </a:p>
          <a:p>
            <a:pPr algn="ctr">
              <a:lnSpc>
                <a:spcPts val="2250"/>
              </a:lnSpc>
              <a:spcBef>
                <a:spcPct val="0"/>
              </a:spcBef>
            </a:pPr>
            <a:r>
              <a:rPr lang="en-US" sz="1730">
                <a:solidFill>
                  <a:srgbClr val="140F1A"/>
                </a:solidFill>
                <a:latin typeface="芫荽"/>
                <a:ea typeface="芫荽"/>
                <a:cs typeface="芫荽"/>
                <a:sym typeface="芫荽"/>
              </a:rPr>
              <a:t>並讓應用獨立於操作系統及環境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6748658" y="8608906"/>
            <a:ext cx="1021283" cy="1021283"/>
            <a:chOff x="0" y="0"/>
            <a:chExt cx="6350000" cy="63500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45454"/>
            </a:solidFill>
          </p:spPr>
        </p:sp>
      </p:grpSp>
      <p:sp>
        <p:nvSpPr>
          <p:cNvPr id="9" name="TextBox 9"/>
          <p:cNvSpPr txBox="1"/>
          <p:nvPr/>
        </p:nvSpPr>
        <p:spPr>
          <a:xfrm>
            <a:off x="17151221" y="8841243"/>
            <a:ext cx="216158" cy="4899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70"/>
              </a:lnSpc>
              <a:spcBef>
                <a:spcPct val="0"/>
              </a:spcBef>
            </a:pPr>
            <a:r>
              <a:rPr lang="en-US" sz="2836">
                <a:solidFill>
                  <a:srgbClr val="FFFFFF"/>
                </a:solidFill>
                <a:latin typeface="芫荽"/>
                <a:ea typeface="芫荽"/>
                <a:cs typeface="芫荽"/>
                <a:sym typeface="芫荽"/>
              </a:rPr>
              <a:t>4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37B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250302" y="701648"/>
            <a:ext cx="13787397" cy="8883705"/>
          </a:xfrm>
          <a:custGeom>
            <a:avLst/>
            <a:gdLst/>
            <a:ahLst/>
            <a:cxnLst/>
            <a:rect l="l" t="t" r="r" b="b"/>
            <a:pathLst>
              <a:path w="13787397" h="8883705">
                <a:moveTo>
                  <a:pt x="0" y="0"/>
                </a:moveTo>
                <a:lnTo>
                  <a:pt x="13787396" y="0"/>
                </a:lnTo>
                <a:lnTo>
                  <a:pt x="13787396" y="8883704"/>
                </a:lnTo>
                <a:lnTo>
                  <a:pt x="0" y="88837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924" t="-3283" b="-13024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6973342" y="9003921"/>
            <a:ext cx="1021283" cy="1021283"/>
            <a:chOff x="0" y="0"/>
            <a:chExt cx="1361711" cy="1361711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1361711" cy="1361711"/>
              <a:chOff x="0" y="0"/>
              <a:chExt cx="6350000" cy="63500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6" name="TextBox 6"/>
            <p:cNvSpPr txBox="1"/>
            <p:nvPr/>
          </p:nvSpPr>
          <p:spPr>
            <a:xfrm>
              <a:off x="413970" y="283769"/>
              <a:ext cx="482972" cy="6798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>
                  <a:solidFill>
                    <a:srgbClr val="752357"/>
                  </a:solidFill>
                  <a:latin typeface="王漢宗特黑體"/>
                  <a:ea typeface="王漢宗特黑體"/>
                  <a:cs typeface="王漢宗特黑體"/>
                  <a:sym typeface="王漢宗特黑體"/>
                </a:rPr>
                <a:t>5</a:t>
              </a: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374041" y="1901812"/>
            <a:ext cx="1309318" cy="51746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283"/>
              </a:lnSpc>
            </a:pPr>
            <a:r>
              <a:rPr lang="en-US" sz="5916">
                <a:solidFill>
                  <a:srgbClr val="EBEBEB"/>
                </a:solidFill>
                <a:latin typeface="芫荽"/>
                <a:ea typeface="芫荽"/>
                <a:cs typeface="芫荽"/>
                <a:sym typeface="芫荽"/>
              </a:rPr>
              <a:t>資</a:t>
            </a:r>
          </a:p>
          <a:p>
            <a:pPr algn="ctr">
              <a:lnSpc>
                <a:spcPts val="8283"/>
              </a:lnSpc>
            </a:pPr>
            <a:r>
              <a:rPr lang="en-US" sz="5916">
                <a:solidFill>
                  <a:srgbClr val="EBEBEB"/>
                </a:solidFill>
                <a:latin typeface="芫荽"/>
                <a:ea typeface="芫荽"/>
                <a:cs typeface="芫荽"/>
                <a:sym typeface="芫荽"/>
              </a:rPr>
              <a:t>料</a:t>
            </a:r>
          </a:p>
          <a:p>
            <a:pPr algn="ctr">
              <a:lnSpc>
                <a:spcPts val="8283"/>
              </a:lnSpc>
              <a:spcBef>
                <a:spcPct val="0"/>
              </a:spcBef>
            </a:pPr>
            <a:r>
              <a:rPr lang="en-US" sz="5916">
                <a:solidFill>
                  <a:srgbClr val="EBEBEB"/>
                </a:solidFill>
                <a:latin typeface="芫荽"/>
                <a:ea typeface="芫荽"/>
                <a:cs typeface="芫荽"/>
                <a:sym typeface="芫荽"/>
              </a:rPr>
              <a:t>庫關係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5219385" cy="11275015"/>
          </a:xfrm>
          <a:custGeom>
            <a:avLst/>
            <a:gdLst/>
            <a:ahLst/>
            <a:cxnLst/>
            <a:rect l="l" t="t" r="r" b="b"/>
            <a:pathLst>
              <a:path w="5219385" h="11275015">
                <a:moveTo>
                  <a:pt x="0" y="0"/>
                </a:moveTo>
                <a:lnTo>
                  <a:pt x="5219385" y="0"/>
                </a:lnTo>
                <a:lnTo>
                  <a:pt x="5219385" y="11275015"/>
                </a:lnTo>
                <a:lnTo>
                  <a:pt x="0" y="1127501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912" r="-13600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5219385" y="3494740"/>
            <a:ext cx="4223545" cy="5763560"/>
          </a:xfrm>
          <a:custGeom>
            <a:avLst/>
            <a:gdLst/>
            <a:ahLst/>
            <a:cxnLst/>
            <a:rect l="l" t="t" r="r" b="b"/>
            <a:pathLst>
              <a:path w="4223545" h="5763560">
                <a:moveTo>
                  <a:pt x="0" y="0"/>
                </a:moveTo>
                <a:lnTo>
                  <a:pt x="4223544" y="0"/>
                </a:lnTo>
                <a:lnTo>
                  <a:pt x="4223544" y="5763560"/>
                </a:lnTo>
                <a:lnTo>
                  <a:pt x="0" y="57635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2988" b="-25454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9654141" y="3494740"/>
            <a:ext cx="4283482" cy="5763560"/>
          </a:xfrm>
          <a:custGeom>
            <a:avLst/>
            <a:gdLst/>
            <a:ahLst/>
            <a:cxnLst/>
            <a:rect l="l" t="t" r="r" b="b"/>
            <a:pathLst>
              <a:path w="4283482" h="5763560">
                <a:moveTo>
                  <a:pt x="0" y="0"/>
                </a:moveTo>
                <a:lnTo>
                  <a:pt x="4283482" y="0"/>
                </a:lnTo>
                <a:lnTo>
                  <a:pt x="4283482" y="5763560"/>
                </a:lnTo>
                <a:lnTo>
                  <a:pt x="0" y="576356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37607" b="-23084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147173" y="3494740"/>
            <a:ext cx="4003535" cy="5763560"/>
          </a:xfrm>
          <a:custGeom>
            <a:avLst/>
            <a:gdLst/>
            <a:ahLst/>
            <a:cxnLst/>
            <a:rect l="l" t="t" r="r" b="b"/>
            <a:pathLst>
              <a:path w="4003535" h="5763560">
                <a:moveTo>
                  <a:pt x="0" y="0"/>
                </a:moveTo>
                <a:lnTo>
                  <a:pt x="4003535" y="0"/>
                </a:lnTo>
                <a:lnTo>
                  <a:pt x="4003535" y="5763560"/>
                </a:lnTo>
                <a:lnTo>
                  <a:pt x="0" y="576356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36592" b="-13597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5906890" y="491641"/>
            <a:ext cx="1568230" cy="9598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73"/>
              </a:lnSpc>
            </a:pPr>
            <a:r>
              <a:rPr lang="en-US" sz="5552">
                <a:solidFill>
                  <a:srgbClr val="545454"/>
                </a:solidFill>
                <a:latin typeface="芫荽"/>
                <a:ea typeface="芫荽"/>
                <a:cs typeface="芫荽"/>
                <a:sym typeface="芫荽"/>
              </a:rPr>
              <a:t>特色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6917622" y="9029264"/>
            <a:ext cx="1021283" cy="1021283"/>
            <a:chOff x="0" y="0"/>
            <a:chExt cx="1361711" cy="1361711"/>
          </a:xfrm>
        </p:grpSpPr>
        <p:sp>
          <p:nvSpPr>
            <p:cNvPr id="8" name="TextBox 8"/>
            <p:cNvSpPr txBox="1"/>
            <p:nvPr/>
          </p:nvSpPr>
          <p:spPr>
            <a:xfrm>
              <a:off x="667970" y="594919"/>
              <a:ext cx="482972" cy="6227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>
                  <a:solidFill>
                    <a:srgbClr val="EBEBEB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5</a:t>
              </a:r>
            </a:p>
          </p:txBody>
        </p:sp>
        <p:grpSp>
          <p:nvGrpSpPr>
            <p:cNvPr id="9" name="Group 9"/>
            <p:cNvGrpSpPr/>
            <p:nvPr/>
          </p:nvGrpSpPr>
          <p:grpSpPr>
            <a:xfrm>
              <a:off x="0" y="0"/>
              <a:ext cx="1361711" cy="1361711"/>
              <a:chOff x="0" y="0"/>
              <a:chExt cx="6350000" cy="63500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545454"/>
              </a:solidFill>
            </p:spPr>
          </p:sp>
        </p:grpSp>
        <p:sp>
          <p:nvSpPr>
            <p:cNvPr id="11" name="TextBox 11"/>
            <p:cNvSpPr txBox="1"/>
            <p:nvPr/>
          </p:nvSpPr>
          <p:spPr>
            <a:xfrm>
              <a:off x="413970" y="340919"/>
              <a:ext cx="482972" cy="6227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>
                  <a:solidFill>
                    <a:srgbClr val="EBEBEB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6</a:t>
              </a: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6026740" y="2081668"/>
            <a:ext cx="9287642" cy="9034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71"/>
              </a:lnSpc>
            </a:pPr>
            <a:r>
              <a:rPr lang="en-US" sz="2622">
                <a:solidFill>
                  <a:srgbClr val="545454"/>
                </a:solidFill>
                <a:latin typeface="芫荽"/>
                <a:ea typeface="芫荽"/>
                <a:cs typeface="芫荽"/>
                <a:sym typeface="芫荽"/>
              </a:rPr>
              <a:t>✔依照自己的喜好搜尋並收藏演唱會，省去搜尋時間</a:t>
            </a:r>
          </a:p>
          <a:p>
            <a:pPr algn="l">
              <a:lnSpc>
                <a:spcPts val="3595"/>
              </a:lnSpc>
            </a:pPr>
            <a:r>
              <a:rPr lang="en-US" sz="2568">
                <a:solidFill>
                  <a:srgbClr val="545454"/>
                </a:solidFill>
                <a:latin typeface="芫荽"/>
                <a:ea typeface="芫荽"/>
                <a:cs typeface="芫荽"/>
                <a:sym typeface="芫荽"/>
              </a:rPr>
              <a:t>✔了解自己的音樂人格並獲得自己可能會喜歡的新歌曲!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3A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281567" y="8229600"/>
            <a:ext cx="4156364" cy="4114800"/>
          </a:xfrm>
          <a:custGeom>
            <a:avLst/>
            <a:gdLst/>
            <a:ahLst/>
            <a:cxnLst/>
            <a:rect l="l" t="t" r="r" b="b"/>
            <a:pathLst>
              <a:path w="4156364" h="4114800">
                <a:moveTo>
                  <a:pt x="0" y="0"/>
                </a:moveTo>
                <a:lnTo>
                  <a:pt x="4156363" y="0"/>
                </a:lnTo>
                <a:lnTo>
                  <a:pt x="415636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7300235"/>
            <a:ext cx="3982353" cy="2986765"/>
          </a:xfrm>
          <a:custGeom>
            <a:avLst/>
            <a:gdLst/>
            <a:ahLst/>
            <a:cxnLst/>
            <a:rect l="l" t="t" r="r" b="b"/>
            <a:pathLst>
              <a:path w="3982353" h="2986765">
                <a:moveTo>
                  <a:pt x="0" y="0"/>
                </a:moveTo>
                <a:lnTo>
                  <a:pt x="3982353" y="0"/>
                </a:lnTo>
                <a:lnTo>
                  <a:pt x="3982353" y="2986765"/>
                </a:lnTo>
                <a:lnTo>
                  <a:pt x="0" y="29867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1031979" y="-1125745"/>
            <a:ext cx="4121357" cy="4114800"/>
          </a:xfrm>
          <a:custGeom>
            <a:avLst/>
            <a:gdLst/>
            <a:ahLst/>
            <a:cxnLst/>
            <a:rect l="l" t="t" r="r" b="b"/>
            <a:pathLst>
              <a:path w="4121357" h="4114800">
                <a:moveTo>
                  <a:pt x="0" y="0"/>
                </a:moveTo>
                <a:lnTo>
                  <a:pt x="4121358" y="0"/>
                </a:lnTo>
                <a:lnTo>
                  <a:pt x="41213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7599828" y="3859359"/>
            <a:ext cx="3676205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399"/>
              </a:lnSpc>
            </a:pPr>
            <a:r>
              <a:rPr lang="en-US" sz="6999">
                <a:solidFill>
                  <a:srgbClr val="FCFCFC"/>
                </a:solidFill>
                <a:latin typeface="芫荽"/>
                <a:ea typeface="芫荽"/>
                <a:cs typeface="芫荽"/>
                <a:sym typeface="芫荽"/>
              </a:rPr>
              <a:t>實作方式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599828" y="5198990"/>
            <a:ext cx="3676205" cy="521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160"/>
              </a:lnSpc>
            </a:pPr>
            <a:endParaRPr/>
          </a:p>
        </p:txBody>
      </p:sp>
      <p:grpSp>
        <p:nvGrpSpPr>
          <p:cNvPr id="7" name="Group 7"/>
          <p:cNvGrpSpPr/>
          <p:nvPr/>
        </p:nvGrpSpPr>
        <p:grpSpPr>
          <a:xfrm>
            <a:off x="16748658" y="8793617"/>
            <a:ext cx="1021283" cy="1021283"/>
            <a:chOff x="0" y="0"/>
            <a:chExt cx="6350000" cy="63500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9F93A3"/>
            </a:solidFill>
          </p:spPr>
        </p:sp>
      </p:grpSp>
      <p:sp>
        <p:nvSpPr>
          <p:cNvPr id="9" name="TextBox 9"/>
          <p:cNvSpPr txBox="1"/>
          <p:nvPr/>
        </p:nvSpPr>
        <p:spPr>
          <a:xfrm>
            <a:off x="17059136" y="9035019"/>
            <a:ext cx="362229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EBEBEB"/>
                </a:solidFill>
                <a:latin typeface="Poppins Light"/>
                <a:ea typeface="Poppins Light"/>
                <a:cs typeface="Poppins Light"/>
                <a:sym typeface="Poppins Light"/>
              </a:rPr>
              <a:t>7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5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397736" y="1578733"/>
            <a:ext cx="1879575" cy="1879575"/>
          </a:xfrm>
          <a:custGeom>
            <a:avLst/>
            <a:gdLst/>
            <a:ahLst/>
            <a:cxnLst/>
            <a:rect l="l" t="t" r="r" b="b"/>
            <a:pathLst>
              <a:path w="1879575" h="1879575">
                <a:moveTo>
                  <a:pt x="0" y="0"/>
                </a:moveTo>
                <a:lnTo>
                  <a:pt x="1879575" y="0"/>
                </a:lnTo>
                <a:lnTo>
                  <a:pt x="1879575" y="1879575"/>
                </a:lnTo>
                <a:lnTo>
                  <a:pt x="0" y="187957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1332572" y="6345395"/>
            <a:ext cx="1880712" cy="1880712"/>
          </a:xfrm>
          <a:custGeom>
            <a:avLst/>
            <a:gdLst/>
            <a:ahLst/>
            <a:cxnLst/>
            <a:rect l="l" t="t" r="r" b="b"/>
            <a:pathLst>
              <a:path w="1880712" h="1880712">
                <a:moveTo>
                  <a:pt x="0" y="0"/>
                </a:moveTo>
                <a:lnTo>
                  <a:pt x="1880711" y="0"/>
                </a:lnTo>
                <a:lnTo>
                  <a:pt x="1880711" y="1880711"/>
                </a:lnTo>
                <a:lnTo>
                  <a:pt x="0" y="188071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1219037" y="1578733"/>
            <a:ext cx="1879575" cy="1879575"/>
          </a:xfrm>
          <a:custGeom>
            <a:avLst/>
            <a:gdLst/>
            <a:ahLst/>
            <a:cxnLst/>
            <a:rect l="l" t="t" r="r" b="b"/>
            <a:pathLst>
              <a:path w="1879575" h="1879575">
                <a:moveTo>
                  <a:pt x="0" y="0"/>
                </a:moveTo>
                <a:lnTo>
                  <a:pt x="1879575" y="0"/>
                </a:lnTo>
                <a:lnTo>
                  <a:pt x="1879575" y="1879575"/>
                </a:lnTo>
                <a:lnTo>
                  <a:pt x="0" y="187957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5511270" y="6345395"/>
            <a:ext cx="1934121" cy="1891329"/>
          </a:xfrm>
          <a:custGeom>
            <a:avLst/>
            <a:gdLst/>
            <a:ahLst/>
            <a:cxnLst/>
            <a:rect l="l" t="t" r="r" b="b"/>
            <a:pathLst>
              <a:path w="1934121" h="1891329">
                <a:moveTo>
                  <a:pt x="0" y="0"/>
                </a:moveTo>
                <a:lnTo>
                  <a:pt x="1934121" y="0"/>
                </a:lnTo>
                <a:lnTo>
                  <a:pt x="1934121" y="1891328"/>
                </a:lnTo>
                <a:lnTo>
                  <a:pt x="0" y="189132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1131" b="-1131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1576466" y="6019864"/>
            <a:ext cx="4215393" cy="3893490"/>
          </a:xfrm>
          <a:custGeom>
            <a:avLst/>
            <a:gdLst/>
            <a:ahLst/>
            <a:cxnLst/>
            <a:rect l="l" t="t" r="r" b="b"/>
            <a:pathLst>
              <a:path w="4215393" h="3893490">
                <a:moveTo>
                  <a:pt x="0" y="0"/>
                </a:moveTo>
                <a:lnTo>
                  <a:pt x="4215393" y="0"/>
                </a:lnTo>
                <a:lnTo>
                  <a:pt x="4215393" y="3893490"/>
                </a:lnTo>
                <a:lnTo>
                  <a:pt x="0" y="389349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28700" y="525420"/>
            <a:ext cx="2004455" cy="9017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65"/>
              </a:lnSpc>
              <a:spcBef>
                <a:spcPct val="0"/>
              </a:spcBef>
            </a:pPr>
            <a:r>
              <a:rPr lang="en-US" sz="5261">
                <a:solidFill>
                  <a:srgbClr val="837B8F"/>
                </a:solidFill>
                <a:latin typeface="芫荽"/>
                <a:ea typeface="芫荽"/>
                <a:cs typeface="芫荽"/>
                <a:sym typeface="芫荽"/>
              </a:rPr>
              <a:t>主選單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470424" y="8287487"/>
            <a:ext cx="1605008" cy="756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72"/>
              </a:lnSpc>
              <a:spcBef>
                <a:spcPct val="0"/>
              </a:spcBef>
            </a:pPr>
            <a:r>
              <a:rPr lang="en-US" sz="3909">
                <a:solidFill>
                  <a:srgbClr val="140F1A"/>
                </a:solidFill>
                <a:latin typeface="Absolutely Sharp "/>
                <a:ea typeface="Absolutely Sharp "/>
                <a:cs typeface="Absolutely Sharp "/>
                <a:sym typeface="Absolutely Sharp "/>
              </a:rPr>
              <a:t>Feedback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782978" y="3522486"/>
            <a:ext cx="1379822" cy="5958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472"/>
              </a:lnSpc>
              <a:spcBef>
                <a:spcPct val="0"/>
              </a:spcBef>
            </a:pPr>
            <a:r>
              <a:rPr lang="en-US" sz="3909">
                <a:solidFill>
                  <a:srgbClr val="140F1A"/>
                </a:solidFill>
                <a:latin typeface="Absolutely Sharp "/>
                <a:ea typeface="Absolutely Sharp "/>
                <a:cs typeface="Absolutely Sharp "/>
                <a:sym typeface="Absolutely Sharp "/>
              </a:rPr>
              <a:t>Search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677231" y="3522486"/>
            <a:ext cx="963188" cy="756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72"/>
              </a:lnSpc>
              <a:spcBef>
                <a:spcPct val="0"/>
              </a:spcBef>
            </a:pPr>
            <a:r>
              <a:rPr lang="en-US" sz="3909">
                <a:solidFill>
                  <a:srgbClr val="140F1A"/>
                </a:solidFill>
                <a:latin typeface="Absolutely Sharp "/>
                <a:ea typeface="Absolutely Sharp "/>
                <a:cs typeface="Absolutely Sharp "/>
                <a:sym typeface="Absolutely Sharp "/>
              </a:rPr>
              <a:t>MBTI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916352" y="8288579"/>
            <a:ext cx="3069412" cy="7689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03"/>
              </a:lnSpc>
              <a:spcBef>
                <a:spcPct val="0"/>
              </a:spcBef>
            </a:pPr>
            <a:r>
              <a:rPr lang="en-US" sz="3931">
                <a:solidFill>
                  <a:srgbClr val="140F1A"/>
                </a:solidFill>
                <a:latin typeface="Absolutely Sharp "/>
                <a:ea typeface="Absolutely Sharp "/>
                <a:cs typeface="Absolutely Sharp "/>
                <a:sym typeface="Absolutely Sharp "/>
              </a:rPr>
              <a:t>Favorite concerts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316402" y="9205466"/>
            <a:ext cx="3684846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使用者輸入feedback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289252" y="4449990"/>
            <a:ext cx="4096543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400" dirty="0" err="1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演唱會、藝人、歌曲資訊搜尋</a:t>
            </a:r>
            <a:endParaRPr lang="en-US" sz="2400" dirty="0">
              <a:solidFill>
                <a:srgbClr val="000000"/>
              </a:solidFill>
              <a:latin typeface="芫荽"/>
              <a:ea typeface="芫荽"/>
              <a:cs typeface="芫荽"/>
              <a:sym typeface="芫荽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4286752" y="9205466"/>
            <a:ext cx="4383156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顯示使用者收藏的演唱會資訊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091936" y="4449990"/>
            <a:ext cx="2361983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預測MBTI、推薦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16748658" y="8793617"/>
            <a:ext cx="1021283" cy="1021283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9F93A3"/>
            </a:solidFill>
          </p:spPr>
        </p:sp>
      </p:grpSp>
      <p:sp>
        <p:nvSpPr>
          <p:cNvPr id="18" name="TextBox 18"/>
          <p:cNvSpPr txBox="1"/>
          <p:nvPr/>
        </p:nvSpPr>
        <p:spPr>
          <a:xfrm>
            <a:off x="17059136" y="9035019"/>
            <a:ext cx="362229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EBEBEB"/>
                </a:solidFill>
                <a:latin typeface="Poppins Light"/>
                <a:ea typeface="Poppins Light"/>
                <a:cs typeface="Poppins Light"/>
                <a:sym typeface="Poppins Light"/>
              </a:rPr>
              <a:t>8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5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69026" y="532468"/>
            <a:ext cx="1220799" cy="1753547"/>
            <a:chOff x="0" y="0"/>
            <a:chExt cx="1627733" cy="233806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627733" cy="1627733"/>
            </a:xfrm>
            <a:custGeom>
              <a:avLst/>
              <a:gdLst/>
              <a:ahLst/>
              <a:cxnLst/>
              <a:rect l="l" t="t" r="r" b="b"/>
              <a:pathLst>
                <a:path w="1627733" h="1627733">
                  <a:moveTo>
                    <a:pt x="0" y="0"/>
                  </a:moveTo>
                  <a:lnTo>
                    <a:pt x="1627733" y="0"/>
                  </a:lnTo>
                  <a:lnTo>
                    <a:pt x="1627733" y="1627733"/>
                  </a:lnTo>
                  <a:lnTo>
                    <a:pt x="0" y="16277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sp>
          <p:nvSpPr>
            <p:cNvPr id="4" name="TextBox 4"/>
            <p:cNvSpPr txBox="1"/>
            <p:nvPr/>
          </p:nvSpPr>
          <p:spPr>
            <a:xfrm>
              <a:off x="396801" y="1718765"/>
              <a:ext cx="834131" cy="6192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54"/>
                </a:lnSpc>
                <a:spcBef>
                  <a:spcPct val="0"/>
                </a:spcBef>
              </a:pPr>
              <a:r>
                <a:rPr lang="en-US" sz="2539">
                  <a:solidFill>
                    <a:srgbClr val="000000"/>
                  </a:solidFill>
                  <a:latin typeface="Absolutely Sharp "/>
                  <a:ea typeface="Absolutely Sharp "/>
                  <a:cs typeface="Absolutely Sharp "/>
                  <a:sym typeface="Absolutely Sharp "/>
                </a:rPr>
                <a:t>MBTI</a:t>
              </a:r>
            </a:p>
          </p:txBody>
        </p:sp>
      </p:grpSp>
      <p:sp>
        <p:nvSpPr>
          <p:cNvPr id="5" name="Freeform 5"/>
          <p:cNvSpPr/>
          <p:nvPr/>
        </p:nvSpPr>
        <p:spPr>
          <a:xfrm>
            <a:off x="12899706" y="6057033"/>
            <a:ext cx="4792497" cy="2893470"/>
          </a:xfrm>
          <a:custGeom>
            <a:avLst/>
            <a:gdLst/>
            <a:ahLst/>
            <a:cxnLst/>
            <a:rect l="l" t="t" r="r" b="b"/>
            <a:pathLst>
              <a:path w="4792497" h="2893470">
                <a:moveTo>
                  <a:pt x="0" y="0"/>
                </a:moveTo>
                <a:lnTo>
                  <a:pt x="4792497" y="0"/>
                </a:lnTo>
                <a:lnTo>
                  <a:pt x="4792497" y="2893470"/>
                </a:lnTo>
                <a:lnTo>
                  <a:pt x="0" y="289347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775620" y="3224830"/>
            <a:ext cx="1543897" cy="547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已授權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75620" y="5455341"/>
            <a:ext cx="1306794" cy="547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未授權</a:t>
            </a:r>
          </a:p>
        </p:txBody>
      </p:sp>
      <p:sp>
        <p:nvSpPr>
          <p:cNvPr id="8" name="Freeform 8"/>
          <p:cNvSpPr/>
          <p:nvPr/>
        </p:nvSpPr>
        <p:spPr>
          <a:xfrm>
            <a:off x="13562648" y="3933530"/>
            <a:ext cx="1534772" cy="1534772"/>
          </a:xfrm>
          <a:custGeom>
            <a:avLst/>
            <a:gdLst/>
            <a:ahLst/>
            <a:cxnLst/>
            <a:rect l="l" t="t" r="r" b="b"/>
            <a:pathLst>
              <a:path w="1534772" h="1534772">
                <a:moveTo>
                  <a:pt x="0" y="0"/>
                </a:moveTo>
                <a:lnTo>
                  <a:pt x="1534772" y="0"/>
                </a:lnTo>
                <a:lnTo>
                  <a:pt x="1534772" y="1534773"/>
                </a:lnTo>
                <a:lnTo>
                  <a:pt x="0" y="153477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5914717" y="4353616"/>
            <a:ext cx="2100891" cy="507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60"/>
              </a:lnSpc>
              <a:spcBef>
                <a:spcPct val="0"/>
              </a:spcBef>
            </a:pPr>
            <a:r>
              <a:rPr lang="en-US" sz="2900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輸入email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469157" y="4353616"/>
            <a:ext cx="969496" cy="507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60"/>
              </a:lnSpc>
              <a:spcBef>
                <a:spcPct val="0"/>
              </a:spcBef>
            </a:pPr>
            <a:r>
              <a:rPr lang="en-US" sz="2900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登入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221862" y="5076825"/>
            <a:ext cx="1600799" cy="507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60"/>
              </a:lnSpc>
              <a:spcBef>
                <a:spcPct val="0"/>
              </a:spcBef>
            </a:pPr>
            <a:r>
              <a:rPr lang="en-US" sz="2900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選擇授權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2158365" y="3496628"/>
            <a:ext cx="506730" cy="129540"/>
            <a:chOff x="0" y="0"/>
            <a:chExt cx="675640" cy="172720"/>
          </a:xfrm>
        </p:grpSpPr>
        <p:sp>
          <p:nvSpPr>
            <p:cNvPr id="13" name="Freeform 13"/>
            <p:cNvSpPr/>
            <p:nvPr/>
          </p:nvSpPr>
          <p:spPr>
            <a:xfrm>
              <a:off x="46990" y="49530"/>
              <a:ext cx="577850" cy="91440"/>
            </a:xfrm>
            <a:custGeom>
              <a:avLst/>
              <a:gdLst/>
              <a:ahLst/>
              <a:cxnLst/>
              <a:rect l="l" t="t" r="r" b="b"/>
              <a:pathLst>
                <a:path w="577850" h="91440">
                  <a:moveTo>
                    <a:pt x="55880" y="8890"/>
                  </a:moveTo>
                  <a:cubicBezTo>
                    <a:pt x="563880" y="7620"/>
                    <a:pt x="574040" y="17780"/>
                    <a:pt x="576580" y="27940"/>
                  </a:cubicBezTo>
                  <a:cubicBezTo>
                    <a:pt x="577850" y="35560"/>
                    <a:pt x="571500" y="48260"/>
                    <a:pt x="566420" y="54610"/>
                  </a:cubicBezTo>
                  <a:cubicBezTo>
                    <a:pt x="561340" y="58420"/>
                    <a:pt x="553720" y="62230"/>
                    <a:pt x="546100" y="62230"/>
                  </a:cubicBezTo>
                  <a:cubicBezTo>
                    <a:pt x="538480" y="60960"/>
                    <a:pt x="525780" y="55880"/>
                    <a:pt x="520700" y="48260"/>
                  </a:cubicBezTo>
                  <a:cubicBezTo>
                    <a:pt x="516890" y="41910"/>
                    <a:pt x="515620" y="27940"/>
                    <a:pt x="518160" y="20320"/>
                  </a:cubicBezTo>
                  <a:cubicBezTo>
                    <a:pt x="520700" y="12700"/>
                    <a:pt x="532130" y="3810"/>
                    <a:pt x="539750" y="2540"/>
                  </a:cubicBezTo>
                  <a:cubicBezTo>
                    <a:pt x="547370" y="0"/>
                    <a:pt x="561340" y="3810"/>
                    <a:pt x="566420" y="10160"/>
                  </a:cubicBezTo>
                  <a:cubicBezTo>
                    <a:pt x="572770" y="16510"/>
                    <a:pt x="576580" y="36830"/>
                    <a:pt x="572770" y="45720"/>
                  </a:cubicBezTo>
                  <a:cubicBezTo>
                    <a:pt x="568960" y="53340"/>
                    <a:pt x="557530" y="62230"/>
                    <a:pt x="549910" y="60960"/>
                  </a:cubicBezTo>
                  <a:cubicBezTo>
                    <a:pt x="539750" y="60960"/>
                    <a:pt x="516890" y="43180"/>
                    <a:pt x="515620" y="33020"/>
                  </a:cubicBezTo>
                  <a:cubicBezTo>
                    <a:pt x="515620" y="22860"/>
                    <a:pt x="535940" y="1270"/>
                    <a:pt x="546100" y="1270"/>
                  </a:cubicBezTo>
                  <a:cubicBezTo>
                    <a:pt x="556260" y="1270"/>
                    <a:pt x="575310" y="17780"/>
                    <a:pt x="576580" y="27940"/>
                  </a:cubicBezTo>
                  <a:cubicBezTo>
                    <a:pt x="577850" y="38100"/>
                    <a:pt x="570230" y="52070"/>
                    <a:pt x="553720" y="60960"/>
                  </a:cubicBezTo>
                  <a:cubicBezTo>
                    <a:pt x="496570" y="91440"/>
                    <a:pt x="132080" y="71120"/>
                    <a:pt x="69850" y="71120"/>
                  </a:cubicBezTo>
                  <a:cubicBezTo>
                    <a:pt x="55880" y="71120"/>
                    <a:pt x="52070" y="74930"/>
                    <a:pt x="43180" y="71120"/>
                  </a:cubicBezTo>
                  <a:cubicBezTo>
                    <a:pt x="30480" y="67310"/>
                    <a:pt x="7620" y="53340"/>
                    <a:pt x="3810" y="40640"/>
                  </a:cubicBezTo>
                  <a:cubicBezTo>
                    <a:pt x="0" y="30480"/>
                    <a:pt x="6350" y="12700"/>
                    <a:pt x="13970" y="6350"/>
                  </a:cubicBezTo>
                  <a:cubicBezTo>
                    <a:pt x="22860" y="0"/>
                    <a:pt x="55880" y="8890"/>
                    <a:pt x="55880" y="8890"/>
                  </a:cubicBezTo>
                </a:path>
              </a:pathLst>
            </a:custGeom>
            <a:solidFill>
              <a:srgbClr val="837B8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id="14" name="Group 14"/>
          <p:cNvGrpSpPr/>
          <p:nvPr/>
        </p:nvGrpSpPr>
        <p:grpSpPr>
          <a:xfrm>
            <a:off x="2553652" y="2967038"/>
            <a:ext cx="164783" cy="1390650"/>
            <a:chOff x="0" y="0"/>
            <a:chExt cx="219710" cy="1854200"/>
          </a:xfrm>
        </p:grpSpPr>
        <p:sp>
          <p:nvSpPr>
            <p:cNvPr id="15" name="Freeform 15"/>
            <p:cNvSpPr/>
            <p:nvPr/>
          </p:nvSpPr>
          <p:spPr>
            <a:xfrm>
              <a:off x="36830" y="49530"/>
              <a:ext cx="132080" cy="1755140"/>
            </a:xfrm>
            <a:custGeom>
              <a:avLst/>
              <a:gdLst/>
              <a:ahLst/>
              <a:cxnLst/>
              <a:rect l="l" t="t" r="r" b="b"/>
              <a:pathLst>
                <a:path w="132080" h="1755140">
                  <a:moveTo>
                    <a:pt x="132080" y="33020"/>
                  </a:moveTo>
                  <a:cubicBezTo>
                    <a:pt x="69850" y="969010"/>
                    <a:pt x="87630" y="1567180"/>
                    <a:pt x="72390" y="1647190"/>
                  </a:cubicBezTo>
                  <a:cubicBezTo>
                    <a:pt x="71120" y="1658620"/>
                    <a:pt x="69850" y="1661160"/>
                    <a:pt x="66040" y="1666240"/>
                  </a:cubicBezTo>
                  <a:cubicBezTo>
                    <a:pt x="59690" y="1671320"/>
                    <a:pt x="48260" y="1678940"/>
                    <a:pt x="39370" y="1676400"/>
                  </a:cubicBezTo>
                  <a:cubicBezTo>
                    <a:pt x="30480" y="1672590"/>
                    <a:pt x="13970" y="1652270"/>
                    <a:pt x="13970" y="1640840"/>
                  </a:cubicBezTo>
                  <a:cubicBezTo>
                    <a:pt x="13970" y="1631950"/>
                    <a:pt x="24130" y="1616710"/>
                    <a:pt x="33020" y="1614170"/>
                  </a:cubicBezTo>
                  <a:cubicBezTo>
                    <a:pt x="41910" y="1610360"/>
                    <a:pt x="57150" y="1612900"/>
                    <a:pt x="66040" y="1621790"/>
                  </a:cubicBezTo>
                  <a:cubicBezTo>
                    <a:pt x="80010" y="1638300"/>
                    <a:pt x="92710" y="1717040"/>
                    <a:pt x="81280" y="1737360"/>
                  </a:cubicBezTo>
                  <a:cubicBezTo>
                    <a:pt x="74930" y="1748790"/>
                    <a:pt x="54610" y="1755140"/>
                    <a:pt x="44450" y="1752600"/>
                  </a:cubicBezTo>
                  <a:cubicBezTo>
                    <a:pt x="35560" y="1750060"/>
                    <a:pt x="24130" y="1734820"/>
                    <a:pt x="24130" y="1724660"/>
                  </a:cubicBezTo>
                  <a:cubicBezTo>
                    <a:pt x="25400" y="1714500"/>
                    <a:pt x="45720" y="1695450"/>
                    <a:pt x="55880" y="1694180"/>
                  </a:cubicBezTo>
                  <a:cubicBezTo>
                    <a:pt x="64770" y="1692910"/>
                    <a:pt x="76200" y="1701800"/>
                    <a:pt x="80010" y="1708150"/>
                  </a:cubicBezTo>
                  <a:cubicBezTo>
                    <a:pt x="83820" y="1715770"/>
                    <a:pt x="86360" y="1729740"/>
                    <a:pt x="81280" y="1736090"/>
                  </a:cubicBezTo>
                  <a:cubicBezTo>
                    <a:pt x="77470" y="1744980"/>
                    <a:pt x="59690" y="1755140"/>
                    <a:pt x="49530" y="1753870"/>
                  </a:cubicBezTo>
                  <a:cubicBezTo>
                    <a:pt x="40640" y="1752600"/>
                    <a:pt x="25400" y="1736090"/>
                    <a:pt x="24130" y="1727200"/>
                  </a:cubicBezTo>
                  <a:cubicBezTo>
                    <a:pt x="24130" y="1717040"/>
                    <a:pt x="43180" y="1696720"/>
                    <a:pt x="53340" y="1694180"/>
                  </a:cubicBezTo>
                  <a:cubicBezTo>
                    <a:pt x="60960" y="1691640"/>
                    <a:pt x="73660" y="1699260"/>
                    <a:pt x="78740" y="1705610"/>
                  </a:cubicBezTo>
                  <a:cubicBezTo>
                    <a:pt x="82550" y="1711960"/>
                    <a:pt x="85090" y="1722120"/>
                    <a:pt x="83820" y="1729740"/>
                  </a:cubicBezTo>
                  <a:cubicBezTo>
                    <a:pt x="82550" y="1737360"/>
                    <a:pt x="73660" y="1748790"/>
                    <a:pt x="66040" y="1751330"/>
                  </a:cubicBezTo>
                  <a:cubicBezTo>
                    <a:pt x="57150" y="1755140"/>
                    <a:pt x="40640" y="1752600"/>
                    <a:pt x="33020" y="1744980"/>
                  </a:cubicBezTo>
                  <a:cubicBezTo>
                    <a:pt x="20320" y="1732280"/>
                    <a:pt x="15240" y="1687830"/>
                    <a:pt x="13970" y="1667510"/>
                  </a:cubicBezTo>
                  <a:cubicBezTo>
                    <a:pt x="12700" y="1653540"/>
                    <a:pt x="11430" y="1643380"/>
                    <a:pt x="15240" y="1634490"/>
                  </a:cubicBezTo>
                  <a:cubicBezTo>
                    <a:pt x="17780" y="1625600"/>
                    <a:pt x="25400" y="1616710"/>
                    <a:pt x="33020" y="1614170"/>
                  </a:cubicBezTo>
                  <a:cubicBezTo>
                    <a:pt x="40640" y="1610360"/>
                    <a:pt x="53340" y="1612900"/>
                    <a:pt x="59690" y="1616710"/>
                  </a:cubicBezTo>
                  <a:cubicBezTo>
                    <a:pt x="67310" y="1621790"/>
                    <a:pt x="73660" y="1633220"/>
                    <a:pt x="72390" y="1640840"/>
                  </a:cubicBezTo>
                  <a:cubicBezTo>
                    <a:pt x="72390" y="1652270"/>
                    <a:pt x="57150" y="1672590"/>
                    <a:pt x="46990" y="1676400"/>
                  </a:cubicBezTo>
                  <a:cubicBezTo>
                    <a:pt x="39370" y="1678940"/>
                    <a:pt x="26670" y="1671320"/>
                    <a:pt x="21590" y="1666240"/>
                  </a:cubicBezTo>
                  <a:cubicBezTo>
                    <a:pt x="16510" y="1661160"/>
                    <a:pt x="16510" y="1658620"/>
                    <a:pt x="13970" y="1647190"/>
                  </a:cubicBezTo>
                  <a:cubicBezTo>
                    <a:pt x="0" y="1567180"/>
                    <a:pt x="12700" y="967740"/>
                    <a:pt x="24130" y="676910"/>
                  </a:cubicBezTo>
                  <a:cubicBezTo>
                    <a:pt x="34290" y="436880"/>
                    <a:pt x="31750" y="90170"/>
                    <a:pt x="71120" y="22860"/>
                  </a:cubicBezTo>
                  <a:cubicBezTo>
                    <a:pt x="81280" y="6350"/>
                    <a:pt x="95250" y="0"/>
                    <a:pt x="105410" y="1270"/>
                  </a:cubicBezTo>
                  <a:cubicBezTo>
                    <a:pt x="115570" y="2540"/>
                    <a:pt x="132080" y="33020"/>
                    <a:pt x="132080" y="33020"/>
                  </a:cubicBezTo>
                </a:path>
              </a:pathLst>
            </a:custGeom>
            <a:solidFill>
              <a:srgbClr val="837B8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id="16" name="Group 16"/>
          <p:cNvGrpSpPr/>
          <p:nvPr/>
        </p:nvGrpSpPr>
        <p:grpSpPr>
          <a:xfrm>
            <a:off x="2594610" y="2959417"/>
            <a:ext cx="514350" cy="134302"/>
            <a:chOff x="0" y="0"/>
            <a:chExt cx="685800" cy="179070"/>
          </a:xfrm>
        </p:grpSpPr>
        <p:sp>
          <p:nvSpPr>
            <p:cNvPr id="17" name="Freeform 17"/>
            <p:cNvSpPr/>
            <p:nvPr/>
          </p:nvSpPr>
          <p:spPr>
            <a:xfrm>
              <a:off x="49530" y="39370"/>
              <a:ext cx="585470" cy="96520"/>
            </a:xfrm>
            <a:custGeom>
              <a:avLst/>
              <a:gdLst/>
              <a:ahLst/>
              <a:cxnLst/>
              <a:rect l="l" t="t" r="r" b="b"/>
              <a:pathLst>
                <a:path w="585470" h="96520">
                  <a:moveTo>
                    <a:pt x="22860" y="26670"/>
                  </a:moveTo>
                  <a:cubicBezTo>
                    <a:pt x="238760" y="6350"/>
                    <a:pt x="363220" y="0"/>
                    <a:pt x="420370" y="11430"/>
                  </a:cubicBezTo>
                  <a:cubicBezTo>
                    <a:pt x="452120" y="17780"/>
                    <a:pt x="488950" y="43180"/>
                    <a:pt x="491490" y="39370"/>
                  </a:cubicBezTo>
                  <a:cubicBezTo>
                    <a:pt x="492760" y="38100"/>
                    <a:pt x="467360" y="20320"/>
                    <a:pt x="469900" y="15240"/>
                  </a:cubicBezTo>
                  <a:cubicBezTo>
                    <a:pt x="473710" y="7620"/>
                    <a:pt x="533400" y="7620"/>
                    <a:pt x="552450" y="15240"/>
                  </a:cubicBezTo>
                  <a:cubicBezTo>
                    <a:pt x="567690" y="20320"/>
                    <a:pt x="580390" y="33020"/>
                    <a:pt x="584200" y="41910"/>
                  </a:cubicBezTo>
                  <a:cubicBezTo>
                    <a:pt x="585470" y="49530"/>
                    <a:pt x="582930" y="58420"/>
                    <a:pt x="579120" y="63500"/>
                  </a:cubicBezTo>
                  <a:cubicBezTo>
                    <a:pt x="574040" y="69850"/>
                    <a:pt x="561340" y="78740"/>
                    <a:pt x="552450" y="77470"/>
                  </a:cubicBezTo>
                  <a:cubicBezTo>
                    <a:pt x="542290" y="74930"/>
                    <a:pt x="521970" y="54610"/>
                    <a:pt x="521970" y="44450"/>
                  </a:cubicBezTo>
                  <a:cubicBezTo>
                    <a:pt x="523240" y="34290"/>
                    <a:pt x="546100" y="16510"/>
                    <a:pt x="556260" y="15240"/>
                  </a:cubicBezTo>
                  <a:cubicBezTo>
                    <a:pt x="565150" y="15240"/>
                    <a:pt x="576580" y="24130"/>
                    <a:pt x="580390" y="31750"/>
                  </a:cubicBezTo>
                  <a:cubicBezTo>
                    <a:pt x="584200" y="40640"/>
                    <a:pt x="580390" y="60960"/>
                    <a:pt x="574040" y="68580"/>
                  </a:cubicBezTo>
                  <a:cubicBezTo>
                    <a:pt x="568960" y="74930"/>
                    <a:pt x="554990" y="78740"/>
                    <a:pt x="546100" y="76200"/>
                  </a:cubicBezTo>
                  <a:cubicBezTo>
                    <a:pt x="537210" y="73660"/>
                    <a:pt x="523240" y="57150"/>
                    <a:pt x="521970" y="48260"/>
                  </a:cubicBezTo>
                  <a:cubicBezTo>
                    <a:pt x="521970" y="38100"/>
                    <a:pt x="534670" y="20320"/>
                    <a:pt x="543560" y="16510"/>
                  </a:cubicBezTo>
                  <a:cubicBezTo>
                    <a:pt x="551180" y="13970"/>
                    <a:pt x="567690" y="16510"/>
                    <a:pt x="574040" y="22860"/>
                  </a:cubicBezTo>
                  <a:cubicBezTo>
                    <a:pt x="580390" y="29210"/>
                    <a:pt x="585470" y="48260"/>
                    <a:pt x="581660" y="57150"/>
                  </a:cubicBezTo>
                  <a:cubicBezTo>
                    <a:pt x="579120" y="64770"/>
                    <a:pt x="571500" y="72390"/>
                    <a:pt x="560070" y="76200"/>
                  </a:cubicBezTo>
                  <a:cubicBezTo>
                    <a:pt x="542290" y="82550"/>
                    <a:pt x="499110" y="83820"/>
                    <a:pt x="476250" y="77470"/>
                  </a:cubicBezTo>
                  <a:cubicBezTo>
                    <a:pt x="459740" y="72390"/>
                    <a:pt x="435610" y="48260"/>
                    <a:pt x="435610" y="49530"/>
                  </a:cubicBezTo>
                  <a:cubicBezTo>
                    <a:pt x="434340" y="50800"/>
                    <a:pt x="463550" y="68580"/>
                    <a:pt x="459740" y="74930"/>
                  </a:cubicBezTo>
                  <a:cubicBezTo>
                    <a:pt x="450850" y="96520"/>
                    <a:pt x="142240" y="58420"/>
                    <a:pt x="74930" y="69850"/>
                  </a:cubicBezTo>
                  <a:cubicBezTo>
                    <a:pt x="50800" y="74930"/>
                    <a:pt x="39370" y="91440"/>
                    <a:pt x="25400" y="88900"/>
                  </a:cubicBezTo>
                  <a:cubicBezTo>
                    <a:pt x="15240" y="86360"/>
                    <a:pt x="1270" y="72390"/>
                    <a:pt x="1270" y="62230"/>
                  </a:cubicBezTo>
                  <a:cubicBezTo>
                    <a:pt x="0" y="52070"/>
                    <a:pt x="22860" y="26670"/>
                    <a:pt x="22860" y="26670"/>
                  </a:cubicBezTo>
                </a:path>
              </a:pathLst>
            </a:custGeom>
            <a:solidFill>
              <a:srgbClr val="837B8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id="18" name="Group 18"/>
          <p:cNvGrpSpPr/>
          <p:nvPr/>
        </p:nvGrpSpPr>
        <p:grpSpPr>
          <a:xfrm>
            <a:off x="2927033" y="2851785"/>
            <a:ext cx="203835" cy="355282"/>
            <a:chOff x="0" y="0"/>
            <a:chExt cx="271780" cy="473710"/>
          </a:xfrm>
        </p:grpSpPr>
        <p:sp>
          <p:nvSpPr>
            <p:cNvPr id="19" name="Freeform 19"/>
            <p:cNvSpPr/>
            <p:nvPr/>
          </p:nvSpPr>
          <p:spPr>
            <a:xfrm>
              <a:off x="48260" y="50800"/>
              <a:ext cx="172720" cy="372110"/>
            </a:xfrm>
            <a:custGeom>
              <a:avLst/>
              <a:gdLst/>
              <a:ahLst/>
              <a:cxnLst/>
              <a:rect l="l" t="t" r="r" b="b"/>
              <a:pathLst>
                <a:path w="172720" h="372110">
                  <a:moveTo>
                    <a:pt x="60960" y="10160"/>
                  </a:moveTo>
                  <a:cubicBezTo>
                    <a:pt x="171450" y="157480"/>
                    <a:pt x="153670" y="172720"/>
                    <a:pt x="144780" y="173990"/>
                  </a:cubicBezTo>
                  <a:cubicBezTo>
                    <a:pt x="133350" y="173990"/>
                    <a:pt x="111760" y="142240"/>
                    <a:pt x="111760" y="142240"/>
                  </a:cubicBezTo>
                  <a:cubicBezTo>
                    <a:pt x="110490" y="142240"/>
                    <a:pt x="124460" y="165100"/>
                    <a:pt x="133350" y="167640"/>
                  </a:cubicBezTo>
                  <a:cubicBezTo>
                    <a:pt x="140970" y="170180"/>
                    <a:pt x="157480" y="153670"/>
                    <a:pt x="161290" y="157480"/>
                  </a:cubicBezTo>
                  <a:cubicBezTo>
                    <a:pt x="171450" y="168910"/>
                    <a:pt x="82550" y="334010"/>
                    <a:pt x="55880" y="359410"/>
                  </a:cubicBezTo>
                  <a:cubicBezTo>
                    <a:pt x="45720" y="368300"/>
                    <a:pt x="38100" y="372110"/>
                    <a:pt x="30480" y="372110"/>
                  </a:cubicBezTo>
                  <a:cubicBezTo>
                    <a:pt x="21590" y="372110"/>
                    <a:pt x="10160" y="364490"/>
                    <a:pt x="6350" y="358140"/>
                  </a:cubicBezTo>
                  <a:cubicBezTo>
                    <a:pt x="1270" y="350520"/>
                    <a:pt x="0" y="337820"/>
                    <a:pt x="3810" y="330200"/>
                  </a:cubicBezTo>
                  <a:cubicBezTo>
                    <a:pt x="7620" y="322580"/>
                    <a:pt x="17780" y="313690"/>
                    <a:pt x="25400" y="312420"/>
                  </a:cubicBezTo>
                  <a:cubicBezTo>
                    <a:pt x="35560" y="312420"/>
                    <a:pt x="53340" y="321310"/>
                    <a:pt x="58420" y="328930"/>
                  </a:cubicBezTo>
                  <a:cubicBezTo>
                    <a:pt x="62230" y="336550"/>
                    <a:pt x="60960" y="349250"/>
                    <a:pt x="57150" y="356870"/>
                  </a:cubicBezTo>
                  <a:cubicBezTo>
                    <a:pt x="53340" y="364490"/>
                    <a:pt x="41910" y="370840"/>
                    <a:pt x="33020" y="372110"/>
                  </a:cubicBezTo>
                  <a:cubicBezTo>
                    <a:pt x="25400" y="372110"/>
                    <a:pt x="12700" y="367030"/>
                    <a:pt x="7620" y="360680"/>
                  </a:cubicBezTo>
                  <a:cubicBezTo>
                    <a:pt x="2540" y="354330"/>
                    <a:pt x="1270" y="345440"/>
                    <a:pt x="2540" y="332740"/>
                  </a:cubicBezTo>
                  <a:cubicBezTo>
                    <a:pt x="7620" y="297180"/>
                    <a:pt x="69850" y="168910"/>
                    <a:pt x="102870" y="137160"/>
                  </a:cubicBezTo>
                  <a:cubicBezTo>
                    <a:pt x="119380" y="121920"/>
                    <a:pt x="138430" y="114300"/>
                    <a:pt x="151130" y="116840"/>
                  </a:cubicBezTo>
                  <a:cubicBezTo>
                    <a:pt x="160020" y="119380"/>
                    <a:pt x="172720" y="142240"/>
                    <a:pt x="172720" y="142240"/>
                  </a:cubicBezTo>
                  <a:cubicBezTo>
                    <a:pt x="172720" y="142240"/>
                    <a:pt x="147320" y="113030"/>
                    <a:pt x="147320" y="113030"/>
                  </a:cubicBezTo>
                  <a:cubicBezTo>
                    <a:pt x="147320" y="113030"/>
                    <a:pt x="171450" y="134620"/>
                    <a:pt x="172720" y="144780"/>
                  </a:cubicBezTo>
                  <a:cubicBezTo>
                    <a:pt x="172720" y="152400"/>
                    <a:pt x="165100" y="163830"/>
                    <a:pt x="158750" y="168910"/>
                  </a:cubicBezTo>
                  <a:cubicBezTo>
                    <a:pt x="152400" y="172720"/>
                    <a:pt x="144780" y="176530"/>
                    <a:pt x="135890" y="172720"/>
                  </a:cubicBezTo>
                  <a:cubicBezTo>
                    <a:pt x="110490" y="165100"/>
                    <a:pt x="29210" y="83820"/>
                    <a:pt x="15240" y="52070"/>
                  </a:cubicBezTo>
                  <a:cubicBezTo>
                    <a:pt x="8890" y="36830"/>
                    <a:pt x="8890" y="19050"/>
                    <a:pt x="13970" y="11430"/>
                  </a:cubicBezTo>
                  <a:cubicBezTo>
                    <a:pt x="19050" y="3810"/>
                    <a:pt x="33020" y="0"/>
                    <a:pt x="40640" y="0"/>
                  </a:cubicBezTo>
                  <a:cubicBezTo>
                    <a:pt x="48260" y="0"/>
                    <a:pt x="60960" y="10160"/>
                    <a:pt x="60960" y="10160"/>
                  </a:cubicBezTo>
                </a:path>
              </a:pathLst>
            </a:custGeom>
            <a:solidFill>
              <a:srgbClr val="837B8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id="20" name="Group 20"/>
          <p:cNvGrpSpPr/>
          <p:nvPr/>
        </p:nvGrpSpPr>
        <p:grpSpPr>
          <a:xfrm>
            <a:off x="2909888" y="2861310"/>
            <a:ext cx="127635" cy="357188"/>
            <a:chOff x="0" y="0"/>
            <a:chExt cx="170180" cy="476250"/>
          </a:xfrm>
        </p:grpSpPr>
        <p:sp>
          <p:nvSpPr>
            <p:cNvPr id="21" name="Freeform 21"/>
            <p:cNvSpPr/>
            <p:nvPr/>
          </p:nvSpPr>
          <p:spPr>
            <a:xfrm>
              <a:off x="38100" y="48260"/>
              <a:ext cx="99060" cy="378460"/>
            </a:xfrm>
            <a:custGeom>
              <a:avLst/>
              <a:gdLst/>
              <a:ahLst/>
              <a:cxnLst/>
              <a:rect l="l" t="t" r="r" b="b"/>
              <a:pathLst>
                <a:path w="99060" h="378460">
                  <a:moveTo>
                    <a:pt x="13970" y="50800"/>
                  </a:moveTo>
                  <a:cubicBezTo>
                    <a:pt x="19050" y="13970"/>
                    <a:pt x="29210" y="5080"/>
                    <a:pt x="36830" y="2540"/>
                  </a:cubicBezTo>
                  <a:cubicBezTo>
                    <a:pt x="45720" y="1270"/>
                    <a:pt x="59690" y="5080"/>
                    <a:pt x="66040" y="10160"/>
                  </a:cubicBezTo>
                  <a:cubicBezTo>
                    <a:pt x="71120" y="15240"/>
                    <a:pt x="73660" y="19050"/>
                    <a:pt x="76200" y="30480"/>
                  </a:cubicBezTo>
                  <a:cubicBezTo>
                    <a:pt x="86360" y="72390"/>
                    <a:pt x="99060" y="299720"/>
                    <a:pt x="81280" y="346710"/>
                  </a:cubicBezTo>
                  <a:cubicBezTo>
                    <a:pt x="74930" y="364490"/>
                    <a:pt x="64770" y="374650"/>
                    <a:pt x="55880" y="377190"/>
                  </a:cubicBezTo>
                  <a:cubicBezTo>
                    <a:pt x="45720" y="378460"/>
                    <a:pt x="30480" y="369570"/>
                    <a:pt x="25400" y="360680"/>
                  </a:cubicBezTo>
                  <a:cubicBezTo>
                    <a:pt x="21590" y="353060"/>
                    <a:pt x="22860" y="337820"/>
                    <a:pt x="26670" y="330200"/>
                  </a:cubicBezTo>
                  <a:cubicBezTo>
                    <a:pt x="31750" y="323850"/>
                    <a:pt x="43180" y="317500"/>
                    <a:pt x="52070" y="317500"/>
                  </a:cubicBezTo>
                  <a:cubicBezTo>
                    <a:pt x="59690" y="317500"/>
                    <a:pt x="71120" y="323850"/>
                    <a:pt x="76200" y="330200"/>
                  </a:cubicBezTo>
                  <a:cubicBezTo>
                    <a:pt x="81280" y="337820"/>
                    <a:pt x="82550" y="350520"/>
                    <a:pt x="78740" y="358140"/>
                  </a:cubicBezTo>
                  <a:cubicBezTo>
                    <a:pt x="76200" y="365760"/>
                    <a:pt x="66040" y="374650"/>
                    <a:pt x="58420" y="375920"/>
                  </a:cubicBezTo>
                  <a:cubicBezTo>
                    <a:pt x="49530" y="377190"/>
                    <a:pt x="30480" y="369570"/>
                    <a:pt x="25400" y="360680"/>
                  </a:cubicBezTo>
                  <a:cubicBezTo>
                    <a:pt x="21590" y="354330"/>
                    <a:pt x="21590" y="340360"/>
                    <a:pt x="25400" y="334010"/>
                  </a:cubicBezTo>
                  <a:cubicBezTo>
                    <a:pt x="29210" y="326390"/>
                    <a:pt x="40640" y="318770"/>
                    <a:pt x="48260" y="317500"/>
                  </a:cubicBezTo>
                  <a:cubicBezTo>
                    <a:pt x="55880" y="317500"/>
                    <a:pt x="68580" y="321310"/>
                    <a:pt x="73660" y="327660"/>
                  </a:cubicBezTo>
                  <a:cubicBezTo>
                    <a:pt x="80010" y="334010"/>
                    <a:pt x="82550" y="346710"/>
                    <a:pt x="80010" y="355600"/>
                  </a:cubicBezTo>
                  <a:cubicBezTo>
                    <a:pt x="77470" y="363220"/>
                    <a:pt x="64770" y="374650"/>
                    <a:pt x="55880" y="377190"/>
                  </a:cubicBezTo>
                  <a:cubicBezTo>
                    <a:pt x="46990" y="378460"/>
                    <a:pt x="35560" y="373380"/>
                    <a:pt x="29210" y="367030"/>
                  </a:cubicBezTo>
                  <a:cubicBezTo>
                    <a:pt x="22860" y="360680"/>
                    <a:pt x="21590" y="354330"/>
                    <a:pt x="19050" y="339090"/>
                  </a:cubicBezTo>
                  <a:cubicBezTo>
                    <a:pt x="10160" y="292100"/>
                    <a:pt x="0" y="73660"/>
                    <a:pt x="12700" y="29210"/>
                  </a:cubicBezTo>
                  <a:cubicBezTo>
                    <a:pt x="17780" y="15240"/>
                    <a:pt x="22860" y="10160"/>
                    <a:pt x="30480" y="5080"/>
                  </a:cubicBezTo>
                  <a:cubicBezTo>
                    <a:pt x="36830" y="1270"/>
                    <a:pt x="45720" y="0"/>
                    <a:pt x="52070" y="2540"/>
                  </a:cubicBezTo>
                  <a:cubicBezTo>
                    <a:pt x="62230" y="7620"/>
                    <a:pt x="77470" y="31750"/>
                    <a:pt x="77470" y="44450"/>
                  </a:cubicBezTo>
                  <a:cubicBezTo>
                    <a:pt x="77470" y="55880"/>
                    <a:pt x="62230" y="74930"/>
                    <a:pt x="53340" y="78740"/>
                  </a:cubicBezTo>
                  <a:cubicBezTo>
                    <a:pt x="46990" y="81280"/>
                    <a:pt x="36830" y="78740"/>
                    <a:pt x="30480" y="74930"/>
                  </a:cubicBezTo>
                  <a:cubicBezTo>
                    <a:pt x="24130" y="71120"/>
                    <a:pt x="13970" y="50800"/>
                    <a:pt x="13970" y="50800"/>
                  </a:cubicBezTo>
                </a:path>
              </a:pathLst>
            </a:custGeom>
            <a:solidFill>
              <a:srgbClr val="837B8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id="22" name="Group 22"/>
          <p:cNvGrpSpPr/>
          <p:nvPr/>
        </p:nvGrpSpPr>
        <p:grpSpPr>
          <a:xfrm>
            <a:off x="2585085" y="4223385"/>
            <a:ext cx="476250" cy="150495"/>
            <a:chOff x="0" y="0"/>
            <a:chExt cx="635000" cy="200660"/>
          </a:xfrm>
        </p:grpSpPr>
        <p:sp>
          <p:nvSpPr>
            <p:cNvPr id="23" name="Freeform 23"/>
            <p:cNvSpPr/>
            <p:nvPr/>
          </p:nvSpPr>
          <p:spPr>
            <a:xfrm>
              <a:off x="49530" y="30480"/>
              <a:ext cx="535940" cy="123190"/>
            </a:xfrm>
            <a:custGeom>
              <a:avLst/>
              <a:gdLst/>
              <a:ahLst/>
              <a:cxnLst/>
              <a:rect l="l" t="t" r="r" b="b"/>
              <a:pathLst>
                <a:path w="535940" h="123190">
                  <a:moveTo>
                    <a:pt x="66040" y="68580"/>
                  </a:moveTo>
                  <a:cubicBezTo>
                    <a:pt x="54610" y="111760"/>
                    <a:pt x="43180" y="118110"/>
                    <a:pt x="35560" y="119380"/>
                  </a:cubicBezTo>
                  <a:cubicBezTo>
                    <a:pt x="27940" y="119380"/>
                    <a:pt x="19050" y="116840"/>
                    <a:pt x="13970" y="111760"/>
                  </a:cubicBezTo>
                  <a:cubicBezTo>
                    <a:pt x="7620" y="106680"/>
                    <a:pt x="1270" y="95250"/>
                    <a:pt x="1270" y="86360"/>
                  </a:cubicBezTo>
                  <a:cubicBezTo>
                    <a:pt x="3810" y="73660"/>
                    <a:pt x="19050" y="55880"/>
                    <a:pt x="31750" y="46990"/>
                  </a:cubicBezTo>
                  <a:cubicBezTo>
                    <a:pt x="45720" y="39370"/>
                    <a:pt x="58420" y="39370"/>
                    <a:pt x="83820" y="36830"/>
                  </a:cubicBezTo>
                  <a:cubicBezTo>
                    <a:pt x="156210" y="27940"/>
                    <a:pt x="445770" y="0"/>
                    <a:pt x="504190" y="20320"/>
                  </a:cubicBezTo>
                  <a:cubicBezTo>
                    <a:pt x="521970" y="26670"/>
                    <a:pt x="533400" y="36830"/>
                    <a:pt x="534670" y="46990"/>
                  </a:cubicBezTo>
                  <a:cubicBezTo>
                    <a:pt x="535940" y="57150"/>
                    <a:pt x="520700" y="76200"/>
                    <a:pt x="511810" y="80010"/>
                  </a:cubicBezTo>
                  <a:cubicBezTo>
                    <a:pt x="504190" y="83820"/>
                    <a:pt x="491490" y="80010"/>
                    <a:pt x="486410" y="74930"/>
                  </a:cubicBezTo>
                  <a:cubicBezTo>
                    <a:pt x="478790" y="69850"/>
                    <a:pt x="472440" y="57150"/>
                    <a:pt x="473710" y="49530"/>
                  </a:cubicBezTo>
                  <a:cubicBezTo>
                    <a:pt x="476250" y="39370"/>
                    <a:pt x="496570" y="20320"/>
                    <a:pt x="508000" y="20320"/>
                  </a:cubicBezTo>
                  <a:cubicBezTo>
                    <a:pt x="516890" y="21590"/>
                    <a:pt x="533400" y="36830"/>
                    <a:pt x="534670" y="45720"/>
                  </a:cubicBezTo>
                  <a:cubicBezTo>
                    <a:pt x="534670" y="55880"/>
                    <a:pt x="516890" y="80010"/>
                    <a:pt x="508000" y="81280"/>
                  </a:cubicBezTo>
                  <a:cubicBezTo>
                    <a:pt x="497840" y="82550"/>
                    <a:pt x="474980" y="62230"/>
                    <a:pt x="473710" y="52070"/>
                  </a:cubicBezTo>
                  <a:cubicBezTo>
                    <a:pt x="473710" y="41910"/>
                    <a:pt x="494030" y="22860"/>
                    <a:pt x="504190" y="20320"/>
                  </a:cubicBezTo>
                  <a:cubicBezTo>
                    <a:pt x="511810" y="19050"/>
                    <a:pt x="524510" y="27940"/>
                    <a:pt x="529590" y="33020"/>
                  </a:cubicBezTo>
                  <a:cubicBezTo>
                    <a:pt x="533400" y="39370"/>
                    <a:pt x="535940" y="46990"/>
                    <a:pt x="534670" y="54610"/>
                  </a:cubicBezTo>
                  <a:cubicBezTo>
                    <a:pt x="532130" y="63500"/>
                    <a:pt x="527050" y="73660"/>
                    <a:pt x="511810" y="80010"/>
                  </a:cubicBezTo>
                  <a:cubicBezTo>
                    <a:pt x="461010" y="105410"/>
                    <a:pt x="179070" y="83820"/>
                    <a:pt x="100330" y="97790"/>
                  </a:cubicBezTo>
                  <a:cubicBezTo>
                    <a:pt x="68580" y="102870"/>
                    <a:pt x="36830" y="123190"/>
                    <a:pt x="34290" y="119380"/>
                  </a:cubicBezTo>
                  <a:cubicBezTo>
                    <a:pt x="31750" y="115570"/>
                    <a:pt x="63500" y="87630"/>
                    <a:pt x="64770" y="88900"/>
                  </a:cubicBezTo>
                  <a:cubicBezTo>
                    <a:pt x="66040" y="90170"/>
                    <a:pt x="57150" y="110490"/>
                    <a:pt x="49530" y="114300"/>
                  </a:cubicBezTo>
                  <a:cubicBezTo>
                    <a:pt x="40640" y="119380"/>
                    <a:pt x="21590" y="116840"/>
                    <a:pt x="13970" y="111760"/>
                  </a:cubicBezTo>
                  <a:cubicBezTo>
                    <a:pt x="7620" y="109220"/>
                    <a:pt x="3810" y="101600"/>
                    <a:pt x="2540" y="93980"/>
                  </a:cubicBezTo>
                  <a:cubicBezTo>
                    <a:pt x="0" y="82550"/>
                    <a:pt x="0" y="58420"/>
                    <a:pt x="7620" y="49530"/>
                  </a:cubicBezTo>
                  <a:cubicBezTo>
                    <a:pt x="15240" y="40640"/>
                    <a:pt x="38100" y="34290"/>
                    <a:pt x="48260" y="38100"/>
                  </a:cubicBezTo>
                  <a:cubicBezTo>
                    <a:pt x="57150" y="41910"/>
                    <a:pt x="66040" y="68580"/>
                    <a:pt x="66040" y="68580"/>
                  </a:cubicBezTo>
                </a:path>
              </a:pathLst>
            </a:custGeom>
            <a:solidFill>
              <a:srgbClr val="837B8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id="24" name="Group 24"/>
          <p:cNvGrpSpPr/>
          <p:nvPr/>
        </p:nvGrpSpPr>
        <p:grpSpPr>
          <a:xfrm>
            <a:off x="2898458" y="4110038"/>
            <a:ext cx="215265" cy="367665"/>
            <a:chOff x="0" y="0"/>
            <a:chExt cx="287020" cy="490220"/>
          </a:xfrm>
        </p:grpSpPr>
        <p:sp>
          <p:nvSpPr>
            <p:cNvPr id="25" name="Freeform 25"/>
            <p:cNvSpPr/>
            <p:nvPr/>
          </p:nvSpPr>
          <p:spPr>
            <a:xfrm>
              <a:off x="48260" y="50800"/>
              <a:ext cx="189230" cy="391160"/>
            </a:xfrm>
            <a:custGeom>
              <a:avLst/>
              <a:gdLst/>
              <a:ahLst/>
              <a:cxnLst/>
              <a:rect l="l" t="t" r="r" b="b"/>
              <a:pathLst>
                <a:path w="189230" h="391160">
                  <a:moveTo>
                    <a:pt x="57150" y="0"/>
                  </a:moveTo>
                  <a:cubicBezTo>
                    <a:pt x="182880" y="115570"/>
                    <a:pt x="189230" y="124460"/>
                    <a:pt x="187960" y="133350"/>
                  </a:cubicBezTo>
                  <a:cubicBezTo>
                    <a:pt x="185420" y="143510"/>
                    <a:pt x="166370" y="160020"/>
                    <a:pt x="156210" y="158750"/>
                  </a:cubicBezTo>
                  <a:cubicBezTo>
                    <a:pt x="146050" y="158750"/>
                    <a:pt x="124460" y="128270"/>
                    <a:pt x="124460" y="128270"/>
                  </a:cubicBezTo>
                  <a:cubicBezTo>
                    <a:pt x="125730" y="128270"/>
                    <a:pt x="149860" y="144780"/>
                    <a:pt x="154940" y="156210"/>
                  </a:cubicBezTo>
                  <a:cubicBezTo>
                    <a:pt x="158750" y="166370"/>
                    <a:pt x="154940" y="175260"/>
                    <a:pt x="151130" y="190500"/>
                  </a:cubicBezTo>
                  <a:cubicBezTo>
                    <a:pt x="138430" y="228600"/>
                    <a:pt x="76200" y="353060"/>
                    <a:pt x="54610" y="377190"/>
                  </a:cubicBezTo>
                  <a:cubicBezTo>
                    <a:pt x="48260" y="384810"/>
                    <a:pt x="44450" y="387350"/>
                    <a:pt x="36830" y="388620"/>
                  </a:cubicBezTo>
                  <a:cubicBezTo>
                    <a:pt x="29210" y="389890"/>
                    <a:pt x="16510" y="387350"/>
                    <a:pt x="11430" y="381000"/>
                  </a:cubicBezTo>
                  <a:cubicBezTo>
                    <a:pt x="5080" y="373380"/>
                    <a:pt x="2540" y="350520"/>
                    <a:pt x="7620" y="341630"/>
                  </a:cubicBezTo>
                  <a:cubicBezTo>
                    <a:pt x="12700" y="334010"/>
                    <a:pt x="33020" y="330200"/>
                    <a:pt x="41910" y="332740"/>
                  </a:cubicBezTo>
                  <a:cubicBezTo>
                    <a:pt x="49530" y="335280"/>
                    <a:pt x="58420" y="345440"/>
                    <a:pt x="59690" y="353060"/>
                  </a:cubicBezTo>
                  <a:cubicBezTo>
                    <a:pt x="60960" y="363220"/>
                    <a:pt x="53340" y="381000"/>
                    <a:pt x="44450" y="386080"/>
                  </a:cubicBezTo>
                  <a:cubicBezTo>
                    <a:pt x="38100" y="389890"/>
                    <a:pt x="24130" y="389890"/>
                    <a:pt x="17780" y="386080"/>
                  </a:cubicBezTo>
                  <a:cubicBezTo>
                    <a:pt x="10160" y="381000"/>
                    <a:pt x="1270" y="363220"/>
                    <a:pt x="2540" y="353060"/>
                  </a:cubicBezTo>
                  <a:cubicBezTo>
                    <a:pt x="3810" y="345440"/>
                    <a:pt x="12700" y="335280"/>
                    <a:pt x="20320" y="332740"/>
                  </a:cubicBezTo>
                  <a:cubicBezTo>
                    <a:pt x="29210" y="330200"/>
                    <a:pt x="48260" y="335280"/>
                    <a:pt x="54610" y="341630"/>
                  </a:cubicBezTo>
                  <a:cubicBezTo>
                    <a:pt x="59690" y="347980"/>
                    <a:pt x="62230" y="363220"/>
                    <a:pt x="58420" y="370840"/>
                  </a:cubicBezTo>
                  <a:cubicBezTo>
                    <a:pt x="53340" y="379730"/>
                    <a:pt x="33020" y="391160"/>
                    <a:pt x="22860" y="388620"/>
                  </a:cubicBezTo>
                  <a:cubicBezTo>
                    <a:pt x="13970" y="386080"/>
                    <a:pt x="3810" y="372110"/>
                    <a:pt x="2540" y="355600"/>
                  </a:cubicBezTo>
                  <a:cubicBezTo>
                    <a:pt x="0" y="311150"/>
                    <a:pt x="93980" y="137160"/>
                    <a:pt x="125730" y="107950"/>
                  </a:cubicBezTo>
                  <a:cubicBezTo>
                    <a:pt x="137160" y="97790"/>
                    <a:pt x="146050" y="93980"/>
                    <a:pt x="154940" y="95250"/>
                  </a:cubicBezTo>
                  <a:cubicBezTo>
                    <a:pt x="166370" y="97790"/>
                    <a:pt x="185420" y="127000"/>
                    <a:pt x="185420" y="127000"/>
                  </a:cubicBezTo>
                  <a:cubicBezTo>
                    <a:pt x="185420" y="127000"/>
                    <a:pt x="154940" y="97790"/>
                    <a:pt x="156210" y="96520"/>
                  </a:cubicBezTo>
                  <a:cubicBezTo>
                    <a:pt x="156210" y="95250"/>
                    <a:pt x="177800" y="105410"/>
                    <a:pt x="182880" y="113030"/>
                  </a:cubicBezTo>
                  <a:cubicBezTo>
                    <a:pt x="187960" y="118110"/>
                    <a:pt x="189230" y="127000"/>
                    <a:pt x="187960" y="133350"/>
                  </a:cubicBezTo>
                  <a:cubicBezTo>
                    <a:pt x="185420" y="140970"/>
                    <a:pt x="177800" y="152400"/>
                    <a:pt x="170180" y="156210"/>
                  </a:cubicBezTo>
                  <a:cubicBezTo>
                    <a:pt x="162560" y="160020"/>
                    <a:pt x="153670" y="160020"/>
                    <a:pt x="142240" y="154940"/>
                  </a:cubicBezTo>
                  <a:cubicBezTo>
                    <a:pt x="114300" y="143510"/>
                    <a:pt x="38100" y="80010"/>
                    <a:pt x="21590" y="50800"/>
                  </a:cubicBezTo>
                  <a:cubicBezTo>
                    <a:pt x="13970" y="35560"/>
                    <a:pt x="11430" y="17780"/>
                    <a:pt x="16510" y="10160"/>
                  </a:cubicBezTo>
                  <a:cubicBezTo>
                    <a:pt x="22860" y="1270"/>
                    <a:pt x="57150" y="0"/>
                    <a:pt x="57150" y="0"/>
                  </a:cubicBezTo>
                </a:path>
              </a:pathLst>
            </a:custGeom>
            <a:solidFill>
              <a:srgbClr val="837B8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id="26" name="Group 26"/>
          <p:cNvGrpSpPr/>
          <p:nvPr/>
        </p:nvGrpSpPr>
        <p:grpSpPr>
          <a:xfrm>
            <a:off x="2880360" y="4087178"/>
            <a:ext cx="126683" cy="433388"/>
            <a:chOff x="0" y="0"/>
            <a:chExt cx="168910" cy="577850"/>
          </a:xfrm>
        </p:grpSpPr>
        <p:sp>
          <p:nvSpPr>
            <p:cNvPr id="27" name="Freeform 27"/>
            <p:cNvSpPr/>
            <p:nvPr/>
          </p:nvSpPr>
          <p:spPr>
            <a:xfrm>
              <a:off x="34290" y="48260"/>
              <a:ext cx="96520" cy="481330"/>
            </a:xfrm>
            <a:custGeom>
              <a:avLst/>
              <a:gdLst/>
              <a:ahLst/>
              <a:cxnLst/>
              <a:rect l="l" t="t" r="r" b="b"/>
              <a:pathLst>
                <a:path w="96520" h="481330">
                  <a:moveTo>
                    <a:pt x="21590" y="49530"/>
                  </a:moveTo>
                  <a:cubicBezTo>
                    <a:pt x="26670" y="12700"/>
                    <a:pt x="38100" y="5080"/>
                    <a:pt x="46990" y="2540"/>
                  </a:cubicBezTo>
                  <a:cubicBezTo>
                    <a:pt x="53340" y="1270"/>
                    <a:pt x="62230" y="2540"/>
                    <a:pt x="68580" y="7620"/>
                  </a:cubicBezTo>
                  <a:cubicBezTo>
                    <a:pt x="74930" y="12700"/>
                    <a:pt x="80010" y="19050"/>
                    <a:pt x="82550" y="33020"/>
                  </a:cubicBezTo>
                  <a:cubicBezTo>
                    <a:pt x="96520" y="87630"/>
                    <a:pt x="91440" y="397510"/>
                    <a:pt x="72390" y="452120"/>
                  </a:cubicBezTo>
                  <a:cubicBezTo>
                    <a:pt x="67310" y="467360"/>
                    <a:pt x="60960" y="474980"/>
                    <a:pt x="53340" y="477520"/>
                  </a:cubicBezTo>
                  <a:cubicBezTo>
                    <a:pt x="46990" y="481330"/>
                    <a:pt x="34290" y="478790"/>
                    <a:pt x="27940" y="473710"/>
                  </a:cubicBezTo>
                  <a:cubicBezTo>
                    <a:pt x="21590" y="469900"/>
                    <a:pt x="17780" y="461010"/>
                    <a:pt x="16510" y="450850"/>
                  </a:cubicBezTo>
                  <a:cubicBezTo>
                    <a:pt x="13970" y="435610"/>
                    <a:pt x="16510" y="400050"/>
                    <a:pt x="26670" y="388620"/>
                  </a:cubicBezTo>
                  <a:cubicBezTo>
                    <a:pt x="35560" y="378460"/>
                    <a:pt x="57150" y="373380"/>
                    <a:pt x="66040" y="377190"/>
                  </a:cubicBezTo>
                  <a:cubicBezTo>
                    <a:pt x="73660" y="379730"/>
                    <a:pt x="78740" y="391160"/>
                    <a:pt x="80010" y="400050"/>
                  </a:cubicBezTo>
                  <a:cubicBezTo>
                    <a:pt x="80010" y="407670"/>
                    <a:pt x="74930" y="419100"/>
                    <a:pt x="68580" y="422910"/>
                  </a:cubicBezTo>
                  <a:cubicBezTo>
                    <a:pt x="60960" y="427990"/>
                    <a:pt x="41910" y="427990"/>
                    <a:pt x="34290" y="422910"/>
                  </a:cubicBezTo>
                  <a:cubicBezTo>
                    <a:pt x="27940" y="419100"/>
                    <a:pt x="22860" y="407670"/>
                    <a:pt x="24130" y="400050"/>
                  </a:cubicBezTo>
                  <a:cubicBezTo>
                    <a:pt x="24130" y="391160"/>
                    <a:pt x="36830" y="375920"/>
                    <a:pt x="45720" y="373380"/>
                  </a:cubicBezTo>
                  <a:cubicBezTo>
                    <a:pt x="54610" y="372110"/>
                    <a:pt x="71120" y="378460"/>
                    <a:pt x="76200" y="387350"/>
                  </a:cubicBezTo>
                  <a:cubicBezTo>
                    <a:pt x="85090" y="402590"/>
                    <a:pt x="80010" y="450850"/>
                    <a:pt x="68580" y="464820"/>
                  </a:cubicBezTo>
                  <a:cubicBezTo>
                    <a:pt x="60960" y="474980"/>
                    <a:pt x="43180" y="480060"/>
                    <a:pt x="34290" y="477520"/>
                  </a:cubicBezTo>
                  <a:cubicBezTo>
                    <a:pt x="25400" y="474980"/>
                    <a:pt x="20320" y="466090"/>
                    <a:pt x="16510" y="450850"/>
                  </a:cubicBezTo>
                  <a:cubicBezTo>
                    <a:pt x="0" y="396240"/>
                    <a:pt x="7620" y="90170"/>
                    <a:pt x="20320" y="35560"/>
                  </a:cubicBezTo>
                  <a:cubicBezTo>
                    <a:pt x="22860" y="20320"/>
                    <a:pt x="26670" y="13970"/>
                    <a:pt x="33020" y="8890"/>
                  </a:cubicBezTo>
                  <a:cubicBezTo>
                    <a:pt x="38100" y="3810"/>
                    <a:pt x="46990" y="0"/>
                    <a:pt x="54610" y="2540"/>
                  </a:cubicBezTo>
                  <a:cubicBezTo>
                    <a:pt x="63500" y="5080"/>
                    <a:pt x="78740" y="22860"/>
                    <a:pt x="82550" y="33020"/>
                  </a:cubicBezTo>
                  <a:cubicBezTo>
                    <a:pt x="86360" y="40640"/>
                    <a:pt x="85090" y="50800"/>
                    <a:pt x="82550" y="58420"/>
                  </a:cubicBezTo>
                  <a:cubicBezTo>
                    <a:pt x="78740" y="66040"/>
                    <a:pt x="67310" y="74930"/>
                    <a:pt x="59690" y="77470"/>
                  </a:cubicBezTo>
                  <a:cubicBezTo>
                    <a:pt x="52070" y="80010"/>
                    <a:pt x="43180" y="78740"/>
                    <a:pt x="36830" y="74930"/>
                  </a:cubicBezTo>
                  <a:cubicBezTo>
                    <a:pt x="30480" y="69850"/>
                    <a:pt x="21590" y="49530"/>
                    <a:pt x="21590" y="49530"/>
                  </a:cubicBezTo>
                </a:path>
              </a:pathLst>
            </a:custGeom>
            <a:solidFill>
              <a:srgbClr val="837B8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id="28" name="Group 28"/>
          <p:cNvGrpSpPr/>
          <p:nvPr/>
        </p:nvGrpSpPr>
        <p:grpSpPr>
          <a:xfrm>
            <a:off x="2467928" y="5661660"/>
            <a:ext cx="162878" cy="147638"/>
            <a:chOff x="0" y="0"/>
            <a:chExt cx="217170" cy="196850"/>
          </a:xfrm>
        </p:grpSpPr>
        <p:sp>
          <p:nvSpPr>
            <p:cNvPr id="29" name="Freeform 29"/>
            <p:cNvSpPr/>
            <p:nvPr/>
          </p:nvSpPr>
          <p:spPr>
            <a:xfrm>
              <a:off x="50800" y="46990"/>
              <a:ext cx="115570" cy="101600"/>
            </a:xfrm>
            <a:custGeom>
              <a:avLst/>
              <a:gdLst/>
              <a:ahLst/>
              <a:cxnLst/>
              <a:rect l="l" t="t" r="r" b="b"/>
              <a:pathLst>
                <a:path w="115570" h="101600">
                  <a:moveTo>
                    <a:pt x="110490" y="34290"/>
                  </a:moveTo>
                  <a:cubicBezTo>
                    <a:pt x="95250" y="16510"/>
                    <a:pt x="115570" y="35560"/>
                    <a:pt x="115570" y="45720"/>
                  </a:cubicBezTo>
                  <a:cubicBezTo>
                    <a:pt x="114300" y="55880"/>
                    <a:pt x="104140" y="68580"/>
                    <a:pt x="93980" y="76200"/>
                  </a:cubicBezTo>
                  <a:cubicBezTo>
                    <a:pt x="81280" y="87630"/>
                    <a:pt x="55880" y="96520"/>
                    <a:pt x="40640" y="99060"/>
                  </a:cubicBezTo>
                  <a:cubicBezTo>
                    <a:pt x="30480" y="100330"/>
                    <a:pt x="19050" y="99060"/>
                    <a:pt x="11430" y="92710"/>
                  </a:cubicBezTo>
                  <a:cubicBezTo>
                    <a:pt x="5080" y="87630"/>
                    <a:pt x="0" y="74930"/>
                    <a:pt x="0" y="66040"/>
                  </a:cubicBezTo>
                  <a:cubicBezTo>
                    <a:pt x="1270" y="57150"/>
                    <a:pt x="7620" y="44450"/>
                    <a:pt x="16510" y="40640"/>
                  </a:cubicBezTo>
                  <a:cubicBezTo>
                    <a:pt x="25400" y="36830"/>
                    <a:pt x="45720" y="39370"/>
                    <a:pt x="53340" y="45720"/>
                  </a:cubicBezTo>
                  <a:cubicBezTo>
                    <a:pt x="60960" y="52070"/>
                    <a:pt x="63500" y="66040"/>
                    <a:pt x="62230" y="74930"/>
                  </a:cubicBezTo>
                  <a:cubicBezTo>
                    <a:pt x="60960" y="82550"/>
                    <a:pt x="52070" y="93980"/>
                    <a:pt x="44450" y="97790"/>
                  </a:cubicBezTo>
                  <a:cubicBezTo>
                    <a:pt x="35560" y="101600"/>
                    <a:pt x="21590" y="100330"/>
                    <a:pt x="15240" y="95250"/>
                  </a:cubicBezTo>
                  <a:cubicBezTo>
                    <a:pt x="7620" y="90170"/>
                    <a:pt x="0" y="78740"/>
                    <a:pt x="0" y="69850"/>
                  </a:cubicBezTo>
                  <a:cubicBezTo>
                    <a:pt x="0" y="60960"/>
                    <a:pt x="5080" y="49530"/>
                    <a:pt x="12700" y="43180"/>
                  </a:cubicBezTo>
                  <a:cubicBezTo>
                    <a:pt x="25400" y="33020"/>
                    <a:pt x="71120" y="22860"/>
                    <a:pt x="72390" y="26670"/>
                  </a:cubicBezTo>
                  <a:cubicBezTo>
                    <a:pt x="73660" y="27940"/>
                    <a:pt x="53340" y="38100"/>
                    <a:pt x="52070" y="45720"/>
                  </a:cubicBezTo>
                  <a:cubicBezTo>
                    <a:pt x="50800" y="53340"/>
                    <a:pt x="63500" y="69850"/>
                    <a:pt x="63500" y="69850"/>
                  </a:cubicBezTo>
                  <a:cubicBezTo>
                    <a:pt x="63500" y="69850"/>
                    <a:pt x="45720" y="44450"/>
                    <a:pt x="46990" y="34290"/>
                  </a:cubicBezTo>
                  <a:cubicBezTo>
                    <a:pt x="48260" y="22860"/>
                    <a:pt x="58420" y="7620"/>
                    <a:pt x="67310" y="3810"/>
                  </a:cubicBezTo>
                  <a:cubicBezTo>
                    <a:pt x="76200" y="0"/>
                    <a:pt x="90170" y="2540"/>
                    <a:pt x="96520" y="7620"/>
                  </a:cubicBezTo>
                  <a:cubicBezTo>
                    <a:pt x="104140" y="12700"/>
                    <a:pt x="110490" y="34290"/>
                    <a:pt x="110490" y="34290"/>
                  </a:cubicBezTo>
                </a:path>
              </a:pathLst>
            </a:custGeom>
            <a:solidFill>
              <a:srgbClr val="837B8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id="30" name="Group 30"/>
          <p:cNvGrpSpPr/>
          <p:nvPr/>
        </p:nvGrpSpPr>
        <p:grpSpPr>
          <a:xfrm>
            <a:off x="2554605" y="6746557"/>
            <a:ext cx="521970" cy="145733"/>
            <a:chOff x="0" y="0"/>
            <a:chExt cx="695960" cy="194310"/>
          </a:xfrm>
        </p:grpSpPr>
        <p:sp>
          <p:nvSpPr>
            <p:cNvPr id="31" name="Freeform 31"/>
            <p:cNvSpPr/>
            <p:nvPr/>
          </p:nvSpPr>
          <p:spPr>
            <a:xfrm>
              <a:off x="48260" y="48260"/>
              <a:ext cx="598170" cy="118110"/>
            </a:xfrm>
            <a:custGeom>
              <a:avLst/>
              <a:gdLst/>
              <a:ahLst/>
              <a:cxnLst/>
              <a:rect l="l" t="t" r="r" b="b"/>
              <a:pathLst>
                <a:path w="598170" h="118110">
                  <a:moveTo>
                    <a:pt x="44450" y="93980"/>
                  </a:moveTo>
                  <a:cubicBezTo>
                    <a:pt x="0" y="66040"/>
                    <a:pt x="2540" y="52070"/>
                    <a:pt x="7620" y="44450"/>
                  </a:cubicBezTo>
                  <a:cubicBezTo>
                    <a:pt x="11430" y="38100"/>
                    <a:pt x="13970" y="35560"/>
                    <a:pt x="25400" y="31750"/>
                  </a:cubicBezTo>
                  <a:cubicBezTo>
                    <a:pt x="77470" y="15240"/>
                    <a:pt x="430530" y="43180"/>
                    <a:pt x="511810" y="26670"/>
                  </a:cubicBezTo>
                  <a:cubicBezTo>
                    <a:pt x="541020" y="20320"/>
                    <a:pt x="554990" y="0"/>
                    <a:pt x="568960" y="2540"/>
                  </a:cubicBezTo>
                  <a:cubicBezTo>
                    <a:pt x="580390" y="3810"/>
                    <a:pt x="593090" y="15240"/>
                    <a:pt x="595630" y="24130"/>
                  </a:cubicBezTo>
                  <a:cubicBezTo>
                    <a:pt x="598170" y="33020"/>
                    <a:pt x="591820" y="50800"/>
                    <a:pt x="585470" y="55880"/>
                  </a:cubicBezTo>
                  <a:cubicBezTo>
                    <a:pt x="576580" y="60960"/>
                    <a:pt x="557530" y="60960"/>
                    <a:pt x="548640" y="55880"/>
                  </a:cubicBezTo>
                  <a:cubicBezTo>
                    <a:pt x="542290" y="50800"/>
                    <a:pt x="535940" y="38100"/>
                    <a:pt x="537210" y="30480"/>
                  </a:cubicBezTo>
                  <a:cubicBezTo>
                    <a:pt x="538480" y="20320"/>
                    <a:pt x="551180" y="5080"/>
                    <a:pt x="560070" y="2540"/>
                  </a:cubicBezTo>
                  <a:cubicBezTo>
                    <a:pt x="568960" y="0"/>
                    <a:pt x="581660" y="3810"/>
                    <a:pt x="588010" y="10160"/>
                  </a:cubicBezTo>
                  <a:cubicBezTo>
                    <a:pt x="594360" y="17780"/>
                    <a:pt x="596900" y="36830"/>
                    <a:pt x="593090" y="45720"/>
                  </a:cubicBezTo>
                  <a:cubicBezTo>
                    <a:pt x="590550" y="53340"/>
                    <a:pt x="577850" y="62230"/>
                    <a:pt x="570230" y="60960"/>
                  </a:cubicBezTo>
                  <a:cubicBezTo>
                    <a:pt x="560070" y="60960"/>
                    <a:pt x="538480" y="43180"/>
                    <a:pt x="537210" y="33020"/>
                  </a:cubicBezTo>
                  <a:cubicBezTo>
                    <a:pt x="537210" y="24130"/>
                    <a:pt x="556260" y="3810"/>
                    <a:pt x="566420" y="2540"/>
                  </a:cubicBezTo>
                  <a:cubicBezTo>
                    <a:pt x="575310" y="1270"/>
                    <a:pt x="588010" y="10160"/>
                    <a:pt x="593090" y="16510"/>
                  </a:cubicBezTo>
                  <a:cubicBezTo>
                    <a:pt x="596900" y="24130"/>
                    <a:pt x="598170" y="35560"/>
                    <a:pt x="594360" y="44450"/>
                  </a:cubicBezTo>
                  <a:cubicBezTo>
                    <a:pt x="586740" y="58420"/>
                    <a:pt x="568960" y="71120"/>
                    <a:pt x="539750" y="81280"/>
                  </a:cubicBezTo>
                  <a:cubicBezTo>
                    <a:pt x="458470" y="106680"/>
                    <a:pt x="99060" y="118110"/>
                    <a:pt x="33020" y="93980"/>
                  </a:cubicBezTo>
                  <a:cubicBezTo>
                    <a:pt x="13970" y="87630"/>
                    <a:pt x="5080" y="76200"/>
                    <a:pt x="2540" y="66040"/>
                  </a:cubicBezTo>
                  <a:cubicBezTo>
                    <a:pt x="0" y="58420"/>
                    <a:pt x="6350" y="44450"/>
                    <a:pt x="12700" y="39370"/>
                  </a:cubicBezTo>
                  <a:cubicBezTo>
                    <a:pt x="17780" y="34290"/>
                    <a:pt x="25400" y="31750"/>
                    <a:pt x="33020" y="30480"/>
                  </a:cubicBezTo>
                  <a:cubicBezTo>
                    <a:pt x="41910" y="30480"/>
                    <a:pt x="52070" y="30480"/>
                    <a:pt x="59690" y="34290"/>
                  </a:cubicBezTo>
                  <a:cubicBezTo>
                    <a:pt x="66040" y="39370"/>
                    <a:pt x="74930" y="49530"/>
                    <a:pt x="76200" y="58420"/>
                  </a:cubicBezTo>
                  <a:cubicBezTo>
                    <a:pt x="77470" y="67310"/>
                    <a:pt x="71120" y="80010"/>
                    <a:pt x="66040" y="86360"/>
                  </a:cubicBezTo>
                  <a:cubicBezTo>
                    <a:pt x="59690" y="91440"/>
                    <a:pt x="44450" y="93980"/>
                    <a:pt x="44450" y="93980"/>
                  </a:cubicBezTo>
                </a:path>
              </a:pathLst>
            </a:custGeom>
            <a:solidFill>
              <a:srgbClr val="837B8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id="32" name="Group 32"/>
          <p:cNvGrpSpPr/>
          <p:nvPr/>
        </p:nvGrpSpPr>
        <p:grpSpPr>
          <a:xfrm>
            <a:off x="2899410" y="6626543"/>
            <a:ext cx="211455" cy="364808"/>
            <a:chOff x="0" y="0"/>
            <a:chExt cx="281940" cy="486410"/>
          </a:xfrm>
        </p:grpSpPr>
        <p:sp>
          <p:nvSpPr>
            <p:cNvPr id="33" name="Freeform 33"/>
            <p:cNvSpPr/>
            <p:nvPr/>
          </p:nvSpPr>
          <p:spPr>
            <a:xfrm>
              <a:off x="48260" y="46990"/>
              <a:ext cx="184150" cy="394970"/>
            </a:xfrm>
            <a:custGeom>
              <a:avLst/>
              <a:gdLst/>
              <a:ahLst/>
              <a:cxnLst/>
              <a:rect l="l" t="t" r="r" b="b"/>
              <a:pathLst>
                <a:path w="184150" h="394970">
                  <a:moveTo>
                    <a:pt x="64770" y="33020"/>
                  </a:moveTo>
                  <a:cubicBezTo>
                    <a:pt x="182880" y="207010"/>
                    <a:pt x="172720" y="219710"/>
                    <a:pt x="163830" y="223520"/>
                  </a:cubicBezTo>
                  <a:cubicBezTo>
                    <a:pt x="154940" y="227330"/>
                    <a:pt x="127000" y="210820"/>
                    <a:pt x="125730" y="210820"/>
                  </a:cubicBezTo>
                  <a:cubicBezTo>
                    <a:pt x="125730" y="212090"/>
                    <a:pt x="149860" y="215900"/>
                    <a:pt x="152400" y="226060"/>
                  </a:cubicBezTo>
                  <a:cubicBezTo>
                    <a:pt x="158750" y="250190"/>
                    <a:pt x="80010" y="372110"/>
                    <a:pt x="50800" y="387350"/>
                  </a:cubicBezTo>
                  <a:cubicBezTo>
                    <a:pt x="38100" y="394970"/>
                    <a:pt x="21590" y="393700"/>
                    <a:pt x="15240" y="387350"/>
                  </a:cubicBezTo>
                  <a:cubicBezTo>
                    <a:pt x="7620" y="379730"/>
                    <a:pt x="3810" y="351790"/>
                    <a:pt x="11430" y="344170"/>
                  </a:cubicBezTo>
                  <a:cubicBezTo>
                    <a:pt x="17780" y="336550"/>
                    <a:pt x="46990" y="336550"/>
                    <a:pt x="53340" y="342900"/>
                  </a:cubicBezTo>
                  <a:cubicBezTo>
                    <a:pt x="60960" y="349250"/>
                    <a:pt x="59690" y="379730"/>
                    <a:pt x="53340" y="386080"/>
                  </a:cubicBezTo>
                  <a:cubicBezTo>
                    <a:pt x="45720" y="392430"/>
                    <a:pt x="17780" y="389890"/>
                    <a:pt x="10160" y="382270"/>
                  </a:cubicBezTo>
                  <a:cubicBezTo>
                    <a:pt x="3810" y="377190"/>
                    <a:pt x="3810" y="365760"/>
                    <a:pt x="5080" y="355600"/>
                  </a:cubicBezTo>
                  <a:cubicBezTo>
                    <a:pt x="6350" y="342900"/>
                    <a:pt x="13970" y="328930"/>
                    <a:pt x="22860" y="312420"/>
                  </a:cubicBezTo>
                  <a:cubicBezTo>
                    <a:pt x="39370" y="281940"/>
                    <a:pt x="78740" y="220980"/>
                    <a:pt x="104140" y="195580"/>
                  </a:cubicBezTo>
                  <a:cubicBezTo>
                    <a:pt x="119380" y="180340"/>
                    <a:pt x="135890" y="166370"/>
                    <a:pt x="148590" y="166370"/>
                  </a:cubicBezTo>
                  <a:cubicBezTo>
                    <a:pt x="160020" y="165100"/>
                    <a:pt x="172720" y="173990"/>
                    <a:pt x="177800" y="180340"/>
                  </a:cubicBezTo>
                  <a:cubicBezTo>
                    <a:pt x="182880" y="185420"/>
                    <a:pt x="184150" y="194310"/>
                    <a:pt x="181610" y="201930"/>
                  </a:cubicBezTo>
                  <a:cubicBezTo>
                    <a:pt x="180340" y="209550"/>
                    <a:pt x="171450" y="219710"/>
                    <a:pt x="165100" y="223520"/>
                  </a:cubicBezTo>
                  <a:cubicBezTo>
                    <a:pt x="157480" y="227330"/>
                    <a:pt x="147320" y="227330"/>
                    <a:pt x="135890" y="222250"/>
                  </a:cubicBezTo>
                  <a:cubicBezTo>
                    <a:pt x="106680" y="207010"/>
                    <a:pt x="22860" y="102870"/>
                    <a:pt x="6350" y="66040"/>
                  </a:cubicBezTo>
                  <a:cubicBezTo>
                    <a:pt x="0" y="49530"/>
                    <a:pt x="0" y="36830"/>
                    <a:pt x="2540" y="25400"/>
                  </a:cubicBezTo>
                  <a:cubicBezTo>
                    <a:pt x="3810" y="17780"/>
                    <a:pt x="8890" y="11430"/>
                    <a:pt x="15240" y="7620"/>
                  </a:cubicBezTo>
                  <a:cubicBezTo>
                    <a:pt x="22860" y="2540"/>
                    <a:pt x="36830" y="0"/>
                    <a:pt x="44450" y="3810"/>
                  </a:cubicBezTo>
                  <a:cubicBezTo>
                    <a:pt x="53340" y="7620"/>
                    <a:pt x="64770" y="33020"/>
                    <a:pt x="64770" y="33020"/>
                  </a:cubicBezTo>
                </a:path>
              </a:pathLst>
            </a:custGeom>
            <a:solidFill>
              <a:srgbClr val="837B8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id="34" name="Group 34"/>
          <p:cNvGrpSpPr/>
          <p:nvPr/>
        </p:nvGrpSpPr>
        <p:grpSpPr>
          <a:xfrm>
            <a:off x="2880360" y="6619875"/>
            <a:ext cx="132398" cy="403860"/>
            <a:chOff x="0" y="0"/>
            <a:chExt cx="176530" cy="538480"/>
          </a:xfrm>
        </p:grpSpPr>
        <p:sp>
          <p:nvSpPr>
            <p:cNvPr id="35" name="Freeform 35"/>
            <p:cNvSpPr/>
            <p:nvPr/>
          </p:nvSpPr>
          <p:spPr>
            <a:xfrm>
              <a:off x="31750" y="50800"/>
              <a:ext cx="93980" cy="438150"/>
            </a:xfrm>
            <a:custGeom>
              <a:avLst/>
              <a:gdLst/>
              <a:ahLst/>
              <a:cxnLst/>
              <a:rect l="l" t="t" r="r" b="b"/>
              <a:pathLst>
                <a:path w="93980" h="438150">
                  <a:moveTo>
                    <a:pt x="93980" y="31750"/>
                  </a:moveTo>
                  <a:cubicBezTo>
                    <a:pt x="66040" y="431800"/>
                    <a:pt x="52070" y="438150"/>
                    <a:pt x="43180" y="436880"/>
                  </a:cubicBezTo>
                  <a:cubicBezTo>
                    <a:pt x="34290" y="435610"/>
                    <a:pt x="19050" y="417830"/>
                    <a:pt x="19050" y="408940"/>
                  </a:cubicBezTo>
                  <a:cubicBezTo>
                    <a:pt x="19050" y="400050"/>
                    <a:pt x="39370" y="383540"/>
                    <a:pt x="48260" y="382270"/>
                  </a:cubicBezTo>
                  <a:cubicBezTo>
                    <a:pt x="55880" y="381000"/>
                    <a:pt x="67310" y="388620"/>
                    <a:pt x="71120" y="394970"/>
                  </a:cubicBezTo>
                  <a:cubicBezTo>
                    <a:pt x="74930" y="402590"/>
                    <a:pt x="74930" y="414020"/>
                    <a:pt x="72390" y="421640"/>
                  </a:cubicBezTo>
                  <a:cubicBezTo>
                    <a:pt x="68580" y="427990"/>
                    <a:pt x="58420" y="435610"/>
                    <a:pt x="50800" y="436880"/>
                  </a:cubicBezTo>
                  <a:cubicBezTo>
                    <a:pt x="43180" y="438150"/>
                    <a:pt x="31750" y="434340"/>
                    <a:pt x="26670" y="429260"/>
                  </a:cubicBezTo>
                  <a:cubicBezTo>
                    <a:pt x="21590" y="422910"/>
                    <a:pt x="17780" y="411480"/>
                    <a:pt x="20320" y="403860"/>
                  </a:cubicBezTo>
                  <a:cubicBezTo>
                    <a:pt x="21590" y="396240"/>
                    <a:pt x="29210" y="387350"/>
                    <a:pt x="36830" y="383540"/>
                  </a:cubicBezTo>
                  <a:cubicBezTo>
                    <a:pt x="43180" y="381000"/>
                    <a:pt x="55880" y="382270"/>
                    <a:pt x="62230" y="387350"/>
                  </a:cubicBezTo>
                  <a:cubicBezTo>
                    <a:pt x="69850" y="392430"/>
                    <a:pt x="76200" y="408940"/>
                    <a:pt x="73660" y="416560"/>
                  </a:cubicBezTo>
                  <a:cubicBezTo>
                    <a:pt x="71120" y="425450"/>
                    <a:pt x="52070" y="438150"/>
                    <a:pt x="43180" y="436880"/>
                  </a:cubicBezTo>
                  <a:cubicBezTo>
                    <a:pt x="34290" y="435610"/>
                    <a:pt x="25400" y="425450"/>
                    <a:pt x="19050" y="408940"/>
                  </a:cubicBezTo>
                  <a:cubicBezTo>
                    <a:pt x="0" y="355600"/>
                    <a:pt x="5080" y="73660"/>
                    <a:pt x="31750" y="24130"/>
                  </a:cubicBezTo>
                  <a:cubicBezTo>
                    <a:pt x="40640" y="7620"/>
                    <a:pt x="55880" y="0"/>
                    <a:pt x="66040" y="0"/>
                  </a:cubicBezTo>
                  <a:cubicBezTo>
                    <a:pt x="76200" y="1270"/>
                    <a:pt x="93980" y="31750"/>
                    <a:pt x="93980" y="31750"/>
                  </a:cubicBezTo>
                </a:path>
              </a:pathLst>
            </a:custGeom>
            <a:solidFill>
              <a:srgbClr val="837B8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id="36" name="Group 36"/>
          <p:cNvGrpSpPr/>
          <p:nvPr/>
        </p:nvGrpSpPr>
        <p:grpSpPr>
          <a:xfrm>
            <a:off x="2531745" y="5301615"/>
            <a:ext cx="570548" cy="132398"/>
            <a:chOff x="0" y="0"/>
            <a:chExt cx="760730" cy="176530"/>
          </a:xfrm>
        </p:grpSpPr>
        <p:sp>
          <p:nvSpPr>
            <p:cNvPr id="37" name="Freeform 37"/>
            <p:cNvSpPr/>
            <p:nvPr/>
          </p:nvSpPr>
          <p:spPr>
            <a:xfrm>
              <a:off x="48260" y="44450"/>
              <a:ext cx="665480" cy="87630"/>
            </a:xfrm>
            <a:custGeom>
              <a:avLst/>
              <a:gdLst/>
              <a:ahLst/>
              <a:cxnLst/>
              <a:rect l="l" t="t" r="r" b="b"/>
              <a:pathLst>
                <a:path w="665480" h="87630">
                  <a:moveTo>
                    <a:pt x="58420" y="66040"/>
                  </a:moveTo>
                  <a:cubicBezTo>
                    <a:pt x="38100" y="7620"/>
                    <a:pt x="62230" y="8890"/>
                    <a:pt x="86360" y="6350"/>
                  </a:cubicBezTo>
                  <a:cubicBezTo>
                    <a:pt x="134620" y="2540"/>
                    <a:pt x="228600" y="19050"/>
                    <a:pt x="309880" y="20320"/>
                  </a:cubicBezTo>
                  <a:cubicBezTo>
                    <a:pt x="408940" y="21590"/>
                    <a:pt x="588010" y="0"/>
                    <a:pt x="635000" y="11430"/>
                  </a:cubicBezTo>
                  <a:cubicBezTo>
                    <a:pt x="647700" y="13970"/>
                    <a:pt x="654050" y="17780"/>
                    <a:pt x="659130" y="24130"/>
                  </a:cubicBezTo>
                  <a:cubicBezTo>
                    <a:pt x="664210" y="31750"/>
                    <a:pt x="665480" y="44450"/>
                    <a:pt x="661670" y="52070"/>
                  </a:cubicBezTo>
                  <a:cubicBezTo>
                    <a:pt x="657860" y="60960"/>
                    <a:pt x="640080" y="71120"/>
                    <a:pt x="631190" y="71120"/>
                  </a:cubicBezTo>
                  <a:cubicBezTo>
                    <a:pt x="622300" y="71120"/>
                    <a:pt x="612140" y="62230"/>
                    <a:pt x="608330" y="54610"/>
                  </a:cubicBezTo>
                  <a:cubicBezTo>
                    <a:pt x="604520" y="48260"/>
                    <a:pt x="603250" y="34290"/>
                    <a:pt x="608330" y="26670"/>
                  </a:cubicBezTo>
                  <a:cubicBezTo>
                    <a:pt x="613410" y="19050"/>
                    <a:pt x="631190" y="10160"/>
                    <a:pt x="641350" y="11430"/>
                  </a:cubicBezTo>
                  <a:cubicBezTo>
                    <a:pt x="648970" y="12700"/>
                    <a:pt x="659130" y="21590"/>
                    <a:pt x="661670" y="30480"/>
                  </a:cubicBezTo>
                  <a:cubicBezTo>
                    <a:pt x="665480" y="39370"/>
                    <a:pt x="662940" y="55880"/>
                    <a:pt x="652780" y="64770"/>
                  </a:cubicBezTo>
                  <a:cubicBezTo>
                    <a:pt x="623570" y="87630"/>
                    <a:pt x="495300" y="77470"/>
                    <a:pt x="408940" y="78740"/>
                  </a:cubicBezTo>
                  <a:cubicBezTo>
                    <a:pt x="308610" y="80010"/>
                    <a:pt x="147320" y="63500"/>
                    <a:pt x="85090" y="69850"/>
                  </a:cubicBezTo>
                  <a:cubicBezTo>
                    <a:pt x="58420" y="72390"/>
                    <a:pt x="43180" y="85090"/>
                    <a:pt x="29210" y="81280"/>
                  </a:cubicBezTo>
                  <a:cubicBezTo>
                    <a:pt x="17780" y="77470"/>
                    <a:pt x="6350" y="66040"/>
                    <a:pt x="2540" y="55880"/>
                  </a:cubicBezTo>
                  <a:cubicBezTo>
                    <a:pt x="0" y="46990"/>
                    <a:pt x="6350" y="29210"/>
                    <a:pt x="12700" y="21590"/>
                  </a:cubicBezTo>
                  <a:cubicBezTo>
                    <a:pt x="19050" y="15240"/>
                    <a:pt x="30480" y="8890"/>
                    <a:pt x="39370" y="10160"/>
                  </a:cubicBezTo>
                  <a:cubicBezTo>
                    <a:pt x="48260" y="11430"/>
                    <a:pt x="64770" y="22860"/>
                    <a:pt x="67310" y="31750"/>
                  </a:cubicBezTo>
                  <a:cubicBezTo>
                    <a:pt x="71120" y="40640"/>
                    <a:pt x="58420" y="66040"/>
                    <a:pt x="58420" y="66040"/>
                  </a:cubicBezTo>
                </a:path>
              </a:pathLst>
            </a:custGeom>
            <a:solidFill>
              <a:srgbClr val="837B8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id="38" name="Group 38"/>
          <p:cNvGrpSpPr/>
          <p:nvPr/>
        </p:nvGrpSpPr>
        <p:grpSpPr>
          <a:xfrm>
            <a:off x="2898458" y="5194935"/>
            <a:ext cx="219075" cy="375285"/>
            <a:chOff x="0" y="0"/>
            <a:chExt cx="292100" cy="500380"/>
          </a:xfrm>
        </p:grpSpPr>
        <p:sp>
          <p:nvSpPr>
            <p:cNvPr id="39" name="Freeform 39"/>
            <p:cNvSpPr/>
            <p:nvPr/>
          </p:nvSpPr>
          <p:spPr>
            <a:xfrm>
              <a:off x="49530" y="49530"/>
              <a:ext cx="193040" cy="401320"/>
            </a:xfrm>
            <a:custGeom>
              <a:avLst/>
              <a:gdLst/>
              <a:ahLst/>
              <a:cxnLst/>
              <a:rect l="l" t="t" r="r" b="b"/>
              <a:pathLst>
                <a:path w="193040" h="401320">
                  <a:moveTo>
                    <a:pt x="83820" y="13970"/>
                  </a:moveTo>
                  <a:cubicBezTo>
                    <a:pt x="190500" y="127000"/>
                    <a:pt x="193040" y="132080"/>
                    <a:pt x="190500" y="139700"/>
                  </a:cubicBezTo>
                  <a:cubicBezTo>
                    <a:pt x="187960" y="148590"/>
                    <a:pt x="170180" y="166370"/>
                    <a:pt x="161290" y="165100"/>
                  </a:cubicBezTo>
                  <a:cubicBezTo>
                    <a:pt x="151130" y="165100"/>
                    <a:pt x="133350" y="132080"/>
                    <a:pt x="132080" y="133350"/>
                  </a:cubicBezTo>
                  <a:cubicBezTo>
                    <a:pt x="130810" y="133350"/>
                    <a:pt x="137160" y="154940"/>
                    <a:pt x="143510" y="158750"/>
                  </a:cubicBezTo>
                  <a:cubicBezTo>
                    <a:pt x="149860" y="162560"/>
                    <a:pt x="167640" y="149860"/>
                    <a:pt x="170180" y="156210"/>
                  </a:cubicBezTo>
                  <a:cubicBezTo>
                    <a:pt x="181610" y="172720"/>
                    <a:pt x="81280" y="358140"/>
                    <a:pt x="53340" y="386080"/>
                  </a:cubicBezTo>
                  <a:cubicBezTo>
                    <a:pt x="44450" y="396240"/>
                    <a:pt x="38100" y="398780"/>
                    <a:pt x="29210" y="400050"/>
                  </a:cubicBezTo>
                  <a:cubicBezTo>
                    <a:pt x="21590" y="400050"/>
                    <a:pt x="10160" y="393700"/>
                    <a:pt x="6350" y="387350"/>
                  </a:cubicBezTo>
                  <a:cubicBezTo>
                    <a:pt x="1270" y="381000"/>
                    <a:pt x="0" y="370840"/>
                    <a:pt x="2540" y="361950"/>
                  </a:cubicBezTo>
                  <a:cubicBezTo>
                    <a:pt x="6350" y="346710"/>
                    <a:pt x="27940" y="314960"/>
                    <a:pt x="43180" y="308610"/>
                  </a:cubicBezTo>
                  <a:cubicBezTo>
                    <a:pt x="53340" y="303530"/>
                    <a:pt x="69850" y="306070"/>
                    <a:pt x="77470" y="312420"/>
                  </a:cubicBezTo>
                  <a:cubicBezTo>
                    <a:pt x="83820" y="317500"/>
                    <a:pt x="86360" y="330200"/>
                    <a:pt x="86360" y="337820"/>
                  </a:cubicBezTo>
                  <a:cubicBezTo>
                    <a:pt x="85090" y="345440"/>
                    <a:pt x="76200" y="355600"/>
                    <a:pt x="69850" y="359410"/>
                  </a:cubicBezTo>
                  <a:cubicBezTo>
                    <a:pt x="62230" y="361950"/>
                    <a:pt x="49530" y="361950"/>
                    <a:pt x="43180" y="358140"/>
                  </a:cubicBezTo>
                  <a:cubicBezTo>
                    <a:pt x="35560" y="353060"/>
                    <a:pt x="29210" y="342900"/>
                    <a:pt x="29210" y="335280"/>
                  </a:cubicBezTo>
                  <a:cubicBezTo>
                    <a:pt x="29210" y="325120"/>
                    <a:pt x="39370" y="309880"/>
                    <a:pt x="48260" y="306070"/>
                  </a:cubicBezTo>
                  <a:cubicBezTo>
                    <a:pt x="55880" y="302260"/>
                    <a:pt x="68580" y="304800"/>
                    <a:pt x="74930" y="309880"/>
                  </a:cubicBezTo>
                  <a:cubicBezTo>
                    <a:pt x="81280" y="316230"/>
                    <a:pt x="86360" y="331470"/>
                    <a:pt x="83820" y="342900"/>
                  </a:cubicBezTo>
                  <a:cubicBezTo>
                    <a:pt x="80010" y="360680"/>
                    <a:pt x="50800" y="393700"/>
                    <a:pt x="36830" y="398780"/>
                  </a:cubicBezTo>
                  <a:cubicBezTo>
                    <a:pt x="27940" y="401320"/>
                    <a:pt x="16510" y="397510"/>
                    <a:pt x="10160" y="392430"/>
                  </a:cubicBezTo>
                  <a:cubicBezTo>
                    <a:pt x="5080" y="387350"/>
                    <a:pt x="0" y="381000"/>
                    <a:pt x="1270" y="368300"/>
                  </a:cubicBezTo>
                  <a:cubicBezTo>
                    <a:pt x="2540" y="330200"/>
                    <a:pt x="92710" y="170180"/>
                    <a:pt x="116840" y="132080"/>
                  </a:cubicBezTo>
                  <a:cubicBezTo>
                    <a:pt x="124460" y="119380"/>
                    <a:pt x="127000" y="111760"/>
                    <a:pt x="135890" y="107950"/>
                  </a:cubicBezTo>
                  <a:cubicBezTo>
                    <a:pt x="146050" y="102870"/>
                    <a:pt x="166370" y="101600"/>
                    <a:pt x="175260" y="107950"/>
                  </a:cubicBezTo>
                  <a:cubicBezTo>
                    <a:pt x="184150" y="113030"/>
                    <a:pt x="191770" y="137160"/>
                    <a:pt x="190500" y="137160"/>
                  </a:cubicBezTo>
                  <a:cubicBezTo>
                    <a:pt x="190500" y="138430"/>
                    <a:pt x="168910" y="106680"/>
                    <a:pt x="168910" y="106680"/>
                  </a:cubicBezTo>
                  <a:cubicBezTo>
                    <a:pt x="168910" y="106680"/>
                    <a:pt x="190500" y="129540"/>
                    <a:pt x="190500" y="139700"/>
                  </a:cubicBezTo>
                  <a:cubicBezTo>
                    <a:pt x="190500" y="147320"/>
                    <a:pt x="182880" y="158750"/>
                    <a:pt x="175260" y="162560"/>
                  </a:cubicBezTo>
                  <a:cubicBezTo>
                    <a:pt x="167640" y="166370"/>
                    <a:pt x="156210" y="165100"/>
                    <a:pt x="143510" y="160020"/>
                  </a:cubicBezTo>
                  <a:cubicBezTo>
                    <a:pt x="121920" y="151130"/>
                    <a:pt x="81280" y="113030"/>
                    <a:pt x="60960" y="87630"/>
                  </a:cubicBezTo>
                  <a:cubicBezTo>
                    <a:pt x="45720" y="66040"/>
                    <a:pt x="26670" y="35560"/>
                    <a:pt x="29210" y="20320"/>
                  </a:cubicBezTo>
                  <a:cubicBezTo>
                    <a:pt x="31750" y="11430"/>
                    <a:pt x="43180" y="2540"/>
                    <a:pt x="50800" y="1270"/>
                  </a:cubicBezTo>
                  <a:cubicBezTo>
                    <a:pt x="60960" y="0"/>
                    <a:pt x="83820" y="13970"/>
                    <a:pt x="83820" y="13970"/>
                  </a:cubicBezTo>
                </a:path>
              </a:pathLst>
            </a:custGeom>
            <a:solidFill>
              <a:srgbClr val="837B8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id="40" name="Group 40"/>
          <p:cNvGrpSpPr/>
          <p:nvPr/>
        </p:nvGrpSpPr>
        <p:grpSpPr>
          <a:xfrm>
            <a:off x="2867025" y="5177790"/>
            <a:ext cx="130492" cy="405765"/>
            <a:chOff x="0" y="0"/>
            <a:chExt cx="173990" cy="541020"/>
          </a:xfrm>
        </p:grpSpPr>
        <p:sp>
          <p:nvSpPr>
            <p:cNvPr id="41" name="Freeform 41"/>
            <p:cNvSpPr/>
            <p:nvPr/>
          </p:nvSpPr>
          <p:spPr>
            <a:xfrm>
              <a:off x="48260" y="53340"/>
              <a:ext cx="87630" cy="438150"/>
            </a:xfrm>
            <a:custGeom>
              <a:avLst/>
              <a:gdLst/>
              <a:ahLst/>
              <a:cxnLst/>
              <a:rect l="l" t="t" r="r" b="b"/>
              <a:pathLst>
                <a:path w="87630" h="438150">
                  <a:moveTo>
                    <a:pt x="12700" y="8890"/>
                  </a:moveTo>
                  <a:cubicBezTo>
                    <a:pt x="69850" y="0"/>
                    <a:pt x="72390" y="7620"/>
                    <a:pt x="74930" y="20320"/>
                  </a:cubicBezTo>
                  <a:cubicBezTo>
                    <a:pt x="86360" y="71120"/>
                    <a:pt x="87630" y="368300"/>
                    <a:pt x="60960" y="416560"/>
                  </a:cubicBezTo>
                  <a:cubicBezTo>
                    <a:pt x="52070" y="430530"/>
                    <a:pt x="39370" y="438150"/>
                    <a:pt x="29210" y="436880"/>
                  </a:cubicBezTo>
                  <a:cubicBezTo>
                    <a:pt x="20320" y="435610"/>
                    <a:pt x="6350" y="417830"/>
                    <a:pt x="6350" y="408940"/>
                  </a:cubicBezTo>
                  <a:cubicBezTo>
                    <a:pt x="5080" y="400050"/>
                    <a:pt x="12700" y="389890"/>
                    <a:pt x="19050" y="384810"/>
                  </a:cubicBezTo>
                  <a:cubicBezTo>
                    <a:pt x="25400" y="381000"/>
                    <a:pt x="38100" y="379730"/>
                    <a:pt x="44450" y="383540"/>
                  </a:cubicBezTo>
                  <a:cubicBezTo>
                    <a:pt x="53340" y="387350"/>
                    <a:pt x="62230" y="403860"/>
                    <a:pt x="60960" y="412750"/>
                  </a:cubicBezTo>
                  <a:cubicBezTo>
                    <a:pt x="60960" y="420370"/>
                    <a:pt x="52070" y="430530"/>
                    <a:pt x="45720" y="434340"/>
                  </a:cubicBezTo>
                  <a:cubicBezTo>
                    <a:pt x="38100" y="436880"/>
                    <a:pt x="26670" y="436880"/>
                    <a:pt x="19050" y="433070"/>
                  </a:cubicBezTo>
                  <a:cubicBezTo>
                    <a:pt x="12700" y="429260"/>
                    <a:pt x="6350" y="417830"/>
                    <a:pt x="6350" y="410210"/>
                  </a:cubicBezTo>
                  <a:cubicBezTo>
                    <a:pt x="5080" y="402590"/>
                    <a:pt x="10160" y="391160"/>
                    <a:pt x="16510" y="387350"/>
                  </a:cubicBezTo>
                  <a:cubicBezTo>
                    <a:pt x="22860" y="382270"/>
                    <a:pt x="35560" y="379730"/>
                    <a:pt x="41910" y="382270"/>
                  </a:cubicBezTo>
                  <a:cubicBezTo>
                    <a:pt x="49530" y="384810"/>
                    <a:pt x="58420" y="393700"/>
                    <a:pt x="59690" y="401320"/>
                  </a:cubicBezTo>
                  <a:cubicBezTo>
                    <a:pt x="62230" y="408940"/>
                    <a:pt x="59690" y="421640"/>
                    <a:pt x="54610" y="427990"/>
                  </a:cubicBezTo>
                  <a:cubicBezTo>
                    <a:pt x="49530" y="433070"/>
                    <a:pt x="36830" y="436880"/>
                    <a:pt x="29210" y="436880"/>
                  </a:cubicBezTo>
                  <a:cubicBezTo>
                    <a:pt x="22860" y="435610"/>
                    <a:pt x="13970" y="429260"/>
                    <a:pt x="8890" y="421640"/>
                  </a:cubicBezTo>
                  <a:cubicBezTo>
                    <a:pt x="0" y="406400"/>
                    <a:pt x="3810" y="378460"/>
                    <a:pt x="2540" y="344170"/>
                  </a:cubicBezTo>
                  <a:cubicBezTo>
                    <a:pt x="1270" y="281940"/>
                    <a:pt x="5080" y="119380"/>
                    <a:pt x="12700" y="74930"/>
                  </a:cubicBezTo>
                  <a:cubicBezTo>
                    <a:pt x="15240" y="59690"/>
                    <a:pt x="15240" y="50800"/>
                    <a:pt x="22860" y="45720"/>
                  </a:cubicBezTo>
                  <a:cubicBezTo>
                    <a:pt x="31750" y="38100"/>
                    <a:pt x="66040" y="38100"/>
                    <a:pt x="67310" y="41910"/>
                  </a:cubicBezTo>
                  <a:cubicBezTo>
                    <a:pt x="67310" y="44450"/>
                    <a:pt x="52070" y="55880"/>
                    <a:pt x="44450" y="58420"/>
                  </a:cubicBezTo>
                  <a:cubicBezTo>
                    <a:pt x="38100" y="59690"/>
                    <a:pt x="29210" y="58420"/>
                    <a:pt x="22860" y="54610"/>
                  </a:cubicBezTo>
                  <a:cubicBezTo>
                    <a:pt x="16510" y="52070"/>
                    <a:pt x="10160" y="44450"/>
                    <a:pt x="7620" y="38100"/>
                  </a:cubicBezTo>
                  <a:cubicBezTo>
                    <a:pt x="6350" y="30480"/>
                    <a:pt x="12700" y="8890"/>
                    <a:pt x="12700" y="8890"/>
                  </a:cubicBezTo>
                </a:path>
              </a:pathLst>
            </a:custGeom>
            <a:solidFill>
              <a:srgbClr val="837B8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id="42" name="Group 42"/>
          <p:cNvGrpSpPr/>
          <p:nvPr/>
        </p:nvGrpSpPr>
        <p:grpSpPr>
          <a:xfrm>
            <a:off x="2484120" y="5306378"/>
            <a:ext cx="160020" cy="2847975"/>
            <a:chOff x="0" y="0"/>
            <a:chExt cx="213360" cy="3797300"/>
          </a:xfrm>
        </p:grpSpPr>
        <p:sp>
          <p:nvSpPr>
            <p:cNvPr id="43" name="Freeform 43"/>
            <p:cNvSpPr/>
            <p:nvPr/>
          </p:nvSpPr>
          <p:spPr>
            <a:xfrm>
              <a:off x="34290" y="46990"/>
              <a:ext cx="129540" cy="3700780"/>
            </a:xfrm>
            <a:custGeom>
              <a:avLst/>
              <a:gdLst/>
              <a:ahLst/>
              <a:cxnLst/>
              <a:rect l="l" t="t" r="r" b="b"/>
              <a:pathLst>
                <a:path w="129540" h="3700780">
                  <a:moveTo>
                    <a:pt x="99060" y="10160"/>
                  </a:moveTo>
                  <a:cubicBezTo>
                    <a:pt x="129540" y="59690"/>
                    <a:pt x="127000" y="67310"/>
                    <a:pt x="127000" y="96520"/>
                  </a:cubicBezTo>
                  <a:cubicBezTo>
                    <a:pt x="129540" y="224790"/>
                    <a:pt x="99060" y="842010"/>
                    <a:pt x="95250" y="1158240"/>
                  </a:cubicBezTo>
                  <a:cubicBezTo>
                    <a:pt x="92710" y="1413510"/>
                    <a:pt x="104140" y="1602740"/>
                    <a:pt x="101600" y="1850390"/>
                  </a:cubicBezTo>
                  <a:cubicBezTo>
                    <a:pt x="99060" y="2138680"/>
                    <a:pt x="78740" y="2501900"/>
                    <a:pt x="77470" y="2781300"/>
                  </a:cubicBezTo>
                  <a:cubicBezTo>
                    <a:pt x="76200" y="3011170"/>
                    <a:pt x="90170" y="3252470"/>
                    <a:pt x="87630" y="3407410"/>
                  </a:cubicBezTo>
                  <a:cubicBezTo>
                    <a:pt x="86360" y="3498850"/>
                    <a:pt x="90170" y="3573780"/>
                    <a:pt x="77470" y="3625850"/>
                  </a:cubicBezTo>
                  <a:cubicBezTo>
                    <a:pt x="71120" y="3657600"/>
                    <a:pt x="59690" y="3696970"/>
                    <a:pt x="46990" y="3699510"/>
                  </a:cubicBezTo>
                  <a:cubicBezTo>
                    <a:pt x="38100" y="3700780"/>
                    <a:pt x="16510" y="3676650"/>
                    <a:pt x="16510" y="3667760"/>
                  </a:cubicBezTo>
                  <a:cubicBezTo>
                    <a:pt x="17780" y="3657600"/>
                    <a:pt x="40640" y="3637280"/>
                    <a:pt x="50800" y="3638550"/>
                  </a:cubicBezTo>
                  <a:cubicBezTo>
                    <a:pt x="59690" y="3639820"/>
                    <a:pt x="76200" y="3663950"/>
                    <a:pt x="76200" y="3674110"/>
                  </a:cubicBezTo>
                  <a:cubicBezTo>
                    <a:pt x="76200" y="3681730"/>
                    <a:pt x="67310" y="3693160"/>
                    <a:pt x="59690" y="3695700"/>
                  </a:cubicBezTo>
                  <a:cubicBezTo>
                    <a:pt x="50800" y="3699510"/>
                    <a:pt x="30480" y="3695700"/>
                    <a:pt x="24130" y="3688080"/>
                  </a:cubicBezTo>
                  <a:cubicBezTo>
                    <a:pt x="17780" y="3683000"/>
                    <a:pt x="15240" y="3669030"/>
                    <a:pt x="17780" y="3660140"/>
                  </a:cubicBezTo>
                  <a:cubicBezTo>
                    <a:pt x="21590" y="3651250"/>
                    <a:pt x="48260" y="3643630"/>
                    <a:pt x="46990" y="3638550"/>
                  </a:cubicBezTo>
                  <a:cubicBezTo>
                    <a:pt x="45720" y="3633470"/>
                    <a:pt x="24130" y="3638550"/>
                    <a:pt x="17780" y="3629660"/>
                  </a:cubicBezTo>
                  <a:cubicBezTo>
                    <a:pt x="0" y="3602990"/>
                    <a:pt x="29210" y="3500120"/>
                    <a:pt x="30480" y="3407410"/>
                  </a:cubicBezTo>
                  <a:cubicBezTo>
                    <a:pt x="34290" y="3249930"/>
                    <a:pt x="20320" y="2998470"/>
                    <a:pt x="21590" y="2766060"/>
                  </a:cubicBezTo>
                  <a:cubicBezTo>
                    <a:pt x="22860" y="2487930"/>
                    <a:pt x="41910" y="2134870"/>
                    <a:pt x="43180" y="1850390"/>
                  </a:cubicBezTo>
                  <a:cubicBezTo>
                    <a:pt x="45720" y="1604010"/>
                    <a:pt x="35560" y="1408430"/>
                    <a:pt x="38100" y="1156970"/>
                  </a:cubicBezTo>
                  <a:cubicBezTo>
                    <a:pt x="41910" y="858520"/>
                    <a:pt x="66040" y="341630"/>
                    <a:pt x="64770" y="175260"/>
                  </a:cubicBezTo>
                  <a:cubicBezTo>
                    <a:pt x="64770" y="119380"/>
                    <a:pt x="68580" y="86360"/>
                    <a:pt x="60960" y="62230"/>
                  </a:cubicBezTo>
                  <a:cubicBezTo>
                    <a:pt x="57150" y="49530"/>
                    <a:pt x="44450" y="43180"/>
                    <a:pt x="44450" y="34290"/>
                  </a:cubicBezTo>
                  <a:cubicBezTo>
                    <a:pt x="44450" y="24130"/>
                    <a:pt x="54610" y="7620"/>
                    <a:pt x="63500" y="3810"/>
                  </a:cubicBezTo>
                  <a:cubicBezTo>
                    <a:pt x="72390" y="0"/>
                    <a:pt x="99060" y="10160"/>
                    <a:pt x="99060" y="10160"/>
                  </a:cubicBezTo>
                </a:path>
              </a:pathLst>
            </a:custGeom>
            <a:solidFill>
              <a:srgbClr val="837B8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id="44" name="Group 44"/>
          <p:cNvGrpSpPr/>
          <p:nvPr/>
        </p:nvGrpSpPr>
        <p:grpSpPr>
          <a:xfrm>
            <a:off x="2474595" y="8016240"/>
            <a:ext cx="623888" cy="132398"/>
            <a:chOff x="0" y="0"/>
            <a:chExt cx="831850" cy="176530"/>
          </a:xfrm>
        </p:grpSpPr>
        <p:sp>
          <p:nvSpPr>
            <p:cNvPr id="45" name="Freeform 45"/>
            <p:cNvSpPr/>
            <p:nvPr/>
          </p:nvSpPr>
          <p:spPr>
            <a:xfrm>
              <a:off x="49530" y="30480"/>
              <a:ext cx="731520" cy="119380"/>
            </a:xfrm>
            <a:custGeom>
              <a:avLst/>
              <a:gdLst/>
              <a:ahLst/>
              <a:cxnLst/>
              <a:rect l="l" t="t" r="r" b="b"/>
              <a:pathLst>
                <a:path w="731520" h="119380">
                  <a:moveTo>
                    <a:pt x="64770" y="52070"/>
                  </a:moveTo>
                  <a:cubicBezTo>
                    <a:pt x="43180" y="0"/>
                    <a:pt x="488950" y="40640"/>
                    <a:pt x="600710" y="34290"/>
                  </a:cubicBezTo>
                  <a:cubicBezTo>
                    <a:pt x="648970" y="31750"/>
                    <a:pt x="679450" y="12700"/>
                    <a:pt x="701040" y="20320"/>
                  </a:cubicBezTo>
                  <a:cubicBezTo>
                    <a:pt x="716280" y="25400"/>
                    <a:pt x="728980" y="39370"/>
                    <a:pt x="730250" y="49530"/>
                  </a:cubicBezTo>
                  <a:cubicBezTo>
                    <a:pt x="731520" y="58420"/>
                    <a:pt x="725170" y="69850"/>
                    <a:pt x="718820" y="76200"/>
                  </a:cubicBezTo>
                  <a:cubicBezTo>
                    <a:pt x="712470" y="81280"/>
                    <a:pt x="698500" y="83820"/>
                    <a:pt x="689610" y="80010"/>
                  </a:cubicBezTo>
                  <a:cubicBezTo>
                    <a:pt x="680720" y="76200"/>
                    <a:pt x="669290" y="59690"/>
                    <a:pt x="669290" y="49530"/>
                  </a:cubicBezTo>
                  <a:cubicBezTo>
                    <a:pt x="669290" y="40640"/>
                    <a:pt x="676910" y="29210"/>
                    <a:pt x="684530" y="25400"/>
                  </a:cubicBezTo>
                  <a:cubicBezTo>
                    <a:pt x="690880" y="20320"/>
                    <a:pt x="704850" y="20320"/>
                    <a:pt x="712470" y="22860"/>
                  </a:cubicBezTo>
                  <a:cubicBezTo>
                    <a:pt x="720090" y="26670"/>
                    <a:pt x="728980" y="38100"/>
                    <a:pt x="730250" y="46990"/>
                  </a:cubicBezTo>
                  <a:cubicBezTo>
                    <a:pt x="731520" y="54610"/>
                    <a:pt x="727710" y="68580"/>
                    <a:pt x="721360" y="73660"/>
                  </a:cubicBezTo>
                  <a:cubicBezTo>
                    <a:pt x="713740" y="80010"/>
                    <a:pt x="692150" y="82550"/>
                    <a:pt x="684530" y="77470"/>
                  </a:cubicBezTo>
                  <a:cubicBezTo>
                    <a:pt x="675640" y="73660"/>
                    <a:pt x="669290" y="62230"/>
                    <a:pt x="669290" y="53340"/>
                  </a:cubicBezTo>
                  <a:cubicBezTo>
                    <a:pt x="669290" y="43180"/>
                    <a:pt x="680720" y="25400"/>
                    <a:pt x="689610" y="21590"/>
                  </a:cubicBezTo>
                  <a:cubicBezTo>
                    <a:pt x="699770" y="19050"/>
                    <a:pt x="721360" y="26670"/>
                    <a:pt x="726440" y="35560"/>
                  </a:cubicBezTo>
                  <a:cubicBezTo>
                    <a:pt x="731520" y="44450"/>
                    <a:pt x="728980" y="66040"/>
                    <a:pt x="718820" y="76200"/>
                  </a:cubicBezTo>
                  <a:cubicBezTo>
                    <a:pt x="702310" y="92710"/>
                    <a:pt x="655320" y="91440"/>
                    <a:pt x="600710" y="95250"/>
                  </a:cubicBezTo>
                  <a:cubicBezTo>
                    <a:pt x="482600" y="104140"/>
                    <a:pt x="102870" y="119380"/>
                    <a:pt x="31750" y="88900"/>
                  </a:cubicBezTo>
                  <a:cubicBezTo>
                    <a:pt x="12700" y="80010"/>
                    <a:pt x="3810" y="66040"/>
                    <a:pt x="1270" y="54610"/>
                  </a:cubicBezTo>
                  <a:cubicBezTo>
                    <a:pt x="0" y="46990"/>
                    <a:pt x="3810" y="36830"/>
                    <a:pt x="8890" y="31750"/>
                  </a:cubicBezTo>
                  <a:cubicBezTo>
                    <a:pt x="16510" y="24130"/>
                    <a:pt x="34290" y="19050"/>
                    <a:pt x="44450" y="22860"/>
                  </a:cubicBezTo>
                  <a:cubicBezTo>
                    <a:pt x="53340" y="25400"/>
                    <a:pt x="64770" y="52070"/>
                    <a:pt x="64770" y="52070"/>
                  </a:cubicBezTo>
                </a:path>
              </a:pathLst>
            </a:custGeom>
            <a:solidFill>
              <a:srgbClr val="837B8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id="46" name="Group 46"/>
          <p:cNvGrpSpPr/>
          <p:nvPr/>
        </p:nvGrpSpPr>
        <p:grpSpPr>
          <a:xfrm>
            <a:off x="2895600" y="7911465"/>
            <a:ext cx="240983" cy="343853"/>
            <a:chOff x="0" y="0"/>
            <a:chExt cx="321310" cy="458470"/>
          </a:xfrm>
        </p:grpSpPr>
        <p:sp>
          <p:nvSpPr>
            <p:cNvPr id="47" name="Freeform 47"/>
            <p:cNvSpPr/>
            <p:nvPr/>
          </p:nvSpPr>
          <p:spPr>
            <a:xfrm>
              <a:off x="46990" y="49530"/>
              <a:ext cx="224790" cy="359410"/>
            </a:xfrm>
            <a:custGeom>
              <a:avLst/>
              <a:gdLst/>
              <a:ahLst/>
              <a:cxnLst/>
              <a:rect l="l" t="t" r="r" b="b"/>
              <a:pathLst>
                <a:path w="224790" h="359410">
                  <a:moveTo>
                    <a:pt x="66040" y="29210"/>
                  </a:moveTo>
                  <a:cubicBezTo>
                    <a:pt x="218440" y="128270"/>
                    <a:pt x="224790" y="135890"/>
                    <a:pt x="220980" y="148590"/>
                  </a:cubicBezTo>
                  <a:cubicBezTo>
                    <a:pt x="215900" y="172720"/>
                    <a:pt x="140970" y="203200"/>
                    <a:pt x="114300" y="237490"/>
                  </a:cubicBezTo>
                  <a:cubicBezTo>
                    <a:pt x="87630" y="270510"/>
                    <a:pt x="77470" y="335280"/>
                    <a:pt x="59690" y="350520"/>
                  </a:cubicBezTo>
                  <a:cubicBezTo>
                    <a:pt x="50800" y="356870"/>
                    <a:pt x="40640" y="359410"/>
                    <a:pt x="33020" y="358140"/>
                  </a:cubicBezTo>
                  <a:cubicBezTo>
                    <a:pt x="25400" y="355600"/>
                    <a:pt x="15240" y="347980"/>
                    <a:pt x="12700" y="340360"/>
                  </a:cubicBezTo>
                  <a:cubicBezTo>
                    <a:pt x="8890" y="332740"/>
                    <a:pt x="10160" y="318770"/>
                    <a:pt x="15240" y="312420"/>
                  </a:cubicBezTo>
                  <a:cubicBezTo>
                    <a:pt x="20320" y="304800"/>
                    <a:pt x="31750" y="299720"/>
                    <a:pt x="39370" y="299720"/>
                  </a:cubicBezTo>
                  <a:cubicBezTo>
                    <a:pt x="48260" y="299720"/>
                    <a:pt x="59690" y="306070"/>
                    <a:pt x="63500" y="313690"/>
                  </a:cubicBezTo>
                  <a:cubicBezTo>
                    <a:pt x="68580" y="320040"/>
                    <a:pt x="69850" y="332740"/>
                    <a:pt x="66040" y="340360"/>
                  </a:cubicBezTo>
                  <a:cubicBezTo>
                    <a:pt x="63500" y="347980"/>
                    <a:pt x="53340" y="355600"/>
                    <a:pt x="44450" y="358140"/>
                  </a:cubicBezTo>
                  <a:cubicBezTo>
                    <a:pt x="36830" y="359410"/>
                    <a:pt x="22860" y="355600"/>
                    <a:pt x="19050" y="349250"/>
                  </a:cubicBezTo>
                  <a:cubicBezTo>
                    <a:pt x="12700" y="341630"/>
                    <a:pt x="13970" y="314960"/>
                    <a:pt x="19050" y="307340"/>
                  </a:cubicBezTo>
                  <a:cubicBezTo>
                    <a:pt x="24130" y="300990"/>
                    <a:pt x="38100" y="298450"/>
                    <a:pt x="45720" y="300990"/>
                  </a:cubicBezTo>
                  <a:cubicBezTo>
                    <a:pt x="54610" y="303530"/>
                    <a:pt x="67310" y="318770"/>
                    <a:pt x="68580" y="327660"/>
                  </a:cubicBezTo>
                  <a:cubicBezTo>
                    <a:pt x="68580" y="336550"/>
                    <a:pt x="60960" y="350520"/>
                    <a:pt x="53340" y="354330"/>
                  </a:cubicBezTo>
                  <a:cubicBezTo>
                    <a:pt x="45720" y="358140"/>
                    <a:pt x="26670" y="358140"/>
                    <a:pt x="20320" y="351790"/>
                  </a:cubicBezTo>
                  <a:cubicBezTo>
                    <a:pt x="11430" y="341630"/>
                    <a:pt x="11430" y="312420"/>
                    <a:pt x="17780" y="289560"/>
                  </a:cubicBezTo>
                  <a:cubicBezTo>
                    <a:pt x="26670" y="254000"/>
                    <a:pt x="66040" y="199390"/>
                    <a:pt x="95250" y="167640"/>
                  </a:cubicBezTo>
                  <a:cubicBezTo>
                    <a:pt x="119380" y="142240"/>
                    <a:pt x="151130" y="114300"/>
                    <a:pt x="172720" y="109220"/>
                  </a:cubicBezTo>
                  <a:cubicBezTo>
                    <a:pt x="186690" y="106680"/>
                    <a:pt x="200660" y="110490"/>
                    <a:pt x="208280" y="116840"/>
                  </a:cubicBezTo>
                  <a:cubicBezTo>
                    <a:pt x="215900" y="121920"/>
                    <a:pt x="222250" y="132080"/>
                    <a:pt x="222250" y="140970"/>
                  </a:cubicBezTo>
                  <a:cubicBezTo>
                    <a:pt x="222250" y="149860"/>
                    <a:pt x="217170" y="161290"/>
                    <a:pt x="209550" y="166370"/>
                  </a:cubicBezTo>
                  <a:cubicBezTo>
                    <a:pt x="203200" y="171450"/>
                    <a:pt x="194310" y="172720"/>
                    <a:pt x="182880" y="170180"/>
                  </a:cubicBezTo>
                  <a:cubicBezTo>
                    <a:pt x="154940" y="166370"/>
                    <a:pt x="90170" y="124460"/>
                    <a:pt x="59690" y="104140"/>
                  </a:cubicBezTo>
                  <a:cubicBezTo>
                    <a:pt x="40640" y="90170"/>
                    <a:pt x="24130" y="80010"/>
                    <a:pt x="15240" y="66040"/>
                  </a:cubicBezTo>
                  <a:cubicBezTo>
                    <a:pt x="7620" y="54610"/>
                    <a:pt x="0" y="38100"/>
                    <a:pt x="3810" y="27940"/>
                  </a:cubicBezTo>
                  <a:cubicBezTo>
                    <a:pt x="6350" y="16510"/>
                    <a:pt x="25400" y="0"/>
                    <a:pt x="35560" y="1270"/>
                  </a:cubicBezTo>
                  <a:cubicBezTo>
                    <a:pt x="45720" y="1270"/>
                    <a:pt x="66040" y="29210"/>
                    <a:pt x="66040" y="29210"/>
                  </a:cubicBezTo>
                </a:path>
              </a:pathLst>
            </a:custGeom>
            <a:solidFill>
              <a:srgbClr val="837B8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id="48" name="Group 48"/>
          <p:cNvGrpSpPr/>
          <p:nvPr/>
        </p:nvGrpSpPr>
        <p:grpSpPr>
          <a:xfrm>
            <a:off x="2861310" y="7919085"/>
            <a:ext cx="136208" cy="364808"/>
            <a:chOff x="0" y="0"/>
            <a:chExt cx="181610" cy="486410"/>
          </a:xfrm>
        </p:grpSpPr>
        <p:sp>
          <p:nvSpPr>
            <p:cNvPr id="49" name="Freeform 49"/>
            <p:cNvSpPr/>
            <p:nvPr/>
          </p:nvSpPr>
          <p:spPr>
            <a:xfrm>
              <a:off x="49530" y="46990"/>
              <a:ext cx="81280" cy="388620"/>
            </a:xfrm>
            <a:custGeom>
              <a:avLst/>
              <a:gdLst/>
              <a:ahLst/>
              <a:cxnLst/>
              <a:rect l="l" t="t" r="r" b="b"/>
              <a:pathLst>
                <a:path w="81280" h="388620">
                  <a:moveTo>
                    <a:pt x="81280" y="38100"/>
                  </a:moveTo>
                  <a:cubicBezTo>
                    <a:pt x="63500" y="359410"/>
                    <a:pt x="44450" y="384810"/>
                    <a:pt x="31750" y="387350"/>
                  </a:cubicBezTo>
                  <a:cubicBezTo>
                    <a:pt x="21590" y="388620"/>
                    <a:pt x="6350" y="375920"/>
                    <a:pt x="2540" y="368300"/>
                  </a:cubicBezTo>
                  <a:cubicBezTo>
                    <a:pt x="0" y="360680"/>
                    <a:pt x="2540" y="347980"/>
                    <a:pt x="7620" y="341630"/>
                  </a:cubicBezTo>
                  <a:cubicBezTo>
                    <a:pt x="11430" y="335280"/>
                    <a:pt x="24130" y="330200"/>
                    <a:pt x="31750" y="330200"/>
                  </a:cubicBezTo>
                  <a:cubicBezTo>
                    <a:pt x="39370" y="331470"/>
                    <a:pt x="50800" y="337820"/>
                    <a:pt x="54610" y="344170"/>
                  </a:cubicBezTo>
                  <a:cubicBezTo>
                    <a:pt x="58420" y="350520"/>
                    <a:pt x="59690" y="364490"/>
                    <a:pt x="55880" y="370840"/>
                  </a:cubicBezTo>
                  <a:cubicBezTo>
                    <a:pt x="50800" y="378460"/>
                    <a:pt x="34290" y="388620"/>
                    <a:pt x="25400" y="387350"/>
                  </a:cubicBezTo>
                  <a:cubicBezTo>
                    <a:pt x="16510" y="386080"/>
                    <a:pt x="1270" y="370840"/>
                    <a:pt x="1270" y="361950"/>
                  </a:cubicBezTo>
                  <a:cubicBezTo>
                    <a:pt x="1270" y="351790"/>
                    <a:pt x="30480" y="332740"/>
                    <a:pt x="27940" y="330200"/>
                  </a:cubicBezTo>
                  <a:cubicBezTo>
                    <a:pt x="27940" y="328930"/>
                    <a:pt x="19050" y="336550"/>
                    <a:pt x="16510" y="334010"/>
                  </a:cubicBezTo>
                  <a:cubicBezTo>
                    <a:pt x="7620" y="327660"/>
                    <a:pt x="11430" y="276860"/>
                    <a:pt x="11430" y="238760"/>
                  </a:cubicBezTo>
                  <a:cubicBezTo>
                    <a:pt x="11430" y="181610"/>
                    <a:pt x="11430" y="58420"/>
                    <a:pt x="20320" y="26670"/>
                  </a:cubicBezTo>
                  <a:cubicBezTo>
                    <a:pt x="24130" y="16510"/>
                    <a:pt x="26670" y="12700"/>
                    <a:pt x="31750" y="7620"/>
                  </a:cubicBezTo>
                  <a:cubicBezTo>
                    <a:pt x="38100" y="3810"/>
                    <a:pt x="52070" y="0"/>
                    <a:pt x="59690" y="3810"/>
                  </a:cubicBezTo>
                  <a:cubicBezTo>
                    <a:pt x="68580" y="7620"/>
                    <a:pt x="81280" y="38100"/>
                    <a:pt x="81280" y="38100"/>
                  </a:cubicBezTo>
                </a:path>
              </a:pathLst>
            </a:custGeom>
            <a:solidFill>
              <a:srgbClr val="837B8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id="50" name="Group 50"/>
          <p:cNvGrpSpPr/>
          <p:nvPr/>
        </p:nvGrpSpPr>
        <p:grpSpPr>
          <a:xfrm>
            <a:off x="2045017" y="5684520"/>
            <a:ext cx="554355" cy="138112"/>
            <a:chOff x="0" y="0"/>
            <a:chExt cx="739140" cy="184150"/>
          </a:xfrm>
        </p:grpSpPr>
        <p:sp>
          <p:nvSpPr>
            <p:cNvPr id="51" name="Freeform 51"/>
            <p:cNvSpPr/>
            <p:nvPr/>
          </p:nvSpPr>
          <p:spPr>
            <a:xfrm>
              <a:off x="46990" y="27940"/>
              <a:ext cx="642620" cy="106680"/>
            </a:xfrm>
            <a:custGeom>
              <a:avLst/>
              <a:gdLst/>
              <a:ahLst/>
              <a:cxnLst/>
              <a:rect l="l" t="t" r="r" b="b"/>
              <a:pathLst>
                <a:path w="642620" h="106680">
                  <a:moveTo>
                    <a:pt x="621030" y="83820"/>
                  </a:moveTo>
                  <a:cubicBezTo>
                    <a:pt x="59690" y="95250"/>
                    <a:pt x="66040" y="82550"/>
                    <a:pt x="62230" y="81280"/>
                  </a:cubicBezTo>
                  <a:cubicBezTo>
                    <a:pt x="57150" y="80010"/>
                    <a:pt x="44450" y="104140"/>
                    <a:pt x="35560" y="105410"/>
                  </a:cubicBezTo>
                  <a:cubicBezTo>
                    <a:pt x="25400" y="105410"/>
                    <a:pt x="7620" y="93980"/>
                    <a:pt x="5080" y="85090"/>
                  </a:cubicBezTo>
                  <a:cubicBezTo>
                    <a:pt x="2540" y="74930"/>
                    <a:pt x="15240" y="49530"/>
                    <a:pt x="25400" y="46990"/>
                  </a:cubicBezTo>
                  <a:cubicBezTo>
                    <a:pt x="34290" y="44450"/>
                    <a:pt x="59690" y="58420"/>
                    <a:pt x="62230" y="68580"/>
                  </a:cubicBezTo>
                  <a:cubicBezTo>
                    <a:pt x="64770" y="78740"/>
                    <a:pt x="48260" y="101600"/>
                    <a:pt x="38100" y="104140"/>
                  </a:cubicBezTo>
                  <a:cubicBezTo>
                    <a:pt x="30480" y="106680"/>
                    <a:pt x="17780" y="101600"/>
                    <a:pt x="11430" y="96520"/>
                  </a:cubicBezTo>
                  <a:cubicBezTo>
                    <a:pt x="6350" y="90170"/>
                    <a:pt x="0" y="77470"/>
                    <a:pt x="3810" y="68580"/>
                  </a:cubicBezTo>
                  <a:cubicBezTo>
                    <a:pt x="10160" y="55880"/>
                    <a:pt x="40640" y="48260"/>
                    <a:pt x="77470" y="41910"/>
                  </a:cubicBezTo>
                  <a:cubicBezTo>
                    <a:pt x="173990" y="21590"/>
                    <a:pt x="549910" y="0"/>
                    <a:pt x="613410" y="22860"/>
                  </a:cubicBezTo>
                  <a:cubicBezTo>
                    <a:pt x="629920" y="29210"/>
                    <a:pt x="638810" y="36830"/>
                    <a:pt x="640080" y="46990"/>
                  </a:cubicBezTo>
                  <a:cubicBezTo>
                    <a:pt x="642620" y="57150"/>
                    <a:pt x="621030" y="83820"/>
                    <a:pt x="621030" y="83820"/>
                  </a:cubicBezTo>
                </a:path>
              </a:pathLst>
            </a:custGeom>
            <a:solidFill>
              <a:srgbClr val="837B8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id="52" name="Group 52"/>
          <p:cNvGrpSpPr/>
          <p:nvPr/>
        </p:nvGrpSpPr>
        <p:grpSpPr>
          <a:xfrm>
            <a:off x="2870835" y="8004810"/>
            <a:ext cx="256222" cy="287655"/>
            <a:chOff x="0" y="0"/>
            <a:chExt cx="341630" cy="383540"/>
          </a:xfrm>
        </p:grpSpPr>
        <p:sp>
          <p:nvSpPr>
            <p:cNvPr id="53" name="Freeform 53"/>
            <p:cNvSpPr/>
            <p:nvPr/>
          </p:nvSpPr>
          <p:spPr>
            <a:xfrm>
              <a:off x="48260" y="46990"/>
              <a:ext cx="246380" cy="288290"/>
            </a:xfrm>
            <a:custGeom>
              <a:avLst/>
              <a:gdLst/>
              <a:ahLst/>
              <a:cxnLst/>
              <a:rect l="l" t="t" r="r" b="b"/>
              <a:pathLst>
                <a:path w="246380" h="288290">
                  <a:moveTo>
                    <a:pt x="193040" y="7620"/>
                  </a:moveTo>
                  <a:cubicBezTo>
                    <a:pt x="242570" y="15240"/>
                    <a:pt x="246380" y="31750"/>
                    <a:pt x="241300" y="49530"/>
                  </a:cubicBezTo>
                  <a:cubicBezTo>
                    <a:pt x="229870" y="96520"/>
                    <a:pt x="96520" y="256540"/>
                    <a:pt x="53340" y="278130"/>
                  </a:cubicBezTo>
                  <a:cubicBezTo>
                    <a:pt x="36830" y="285750"/>
                    <a:pt x="20320" y="285750"/>
                    <a:pt x="12700" y="279400"/>
                  </a:cubicBezTo>
                  <a:cubicBezTo>
                    <a:pt x="5080" y="273050"/>
                    <a:pt x="2540" y="247650"/>
                    <a:pt x="6350" y="238760"/>
                  </a:cubicBezTo>
                  <a:cubicBezTo>
                    <a:pt x="11430" y="231140"/>
                    <a:pt x="26670" y="226060"/>
                    <a:pt x="35560" y="226060"/>
                  </a:cubicBezTo>
                  <a:cubicBezTo>
                    <a:pt x="41910" y="224790"/>
                    <a:pt x="48260" y="228600"/>
                    <a:pt x="53340" y="233680"/>
                  </a:cubicBezTo>
                  <a:cubicBezTo>
                    <a:pt x="58420" y="238760"/>
                    <a:pt x="63500" y="251460"/>
                    <a:pt x="62230" y="260350"/>
                  </a:cubicBezTo>
                  <a:cubicBezTo>
                    <a:pt x="60960" y="267970"/>
                    <a:pt x="53340" y="279400"/>
                    <a:pt x="45720" y="283210"/>
                  </a:cubicBezTo>
                  <a:cubicBezTo>
                    <a:pt x="38100" y="287020"/>
                    <a:pt x="24130" y="287020"/>
                    <a:pt x="16510" y="281940"/>
                  </a:cubicBezTo>
                  <a:cubicBezTo>
                    <a:pt x="8890" y="276860"/>
                    <a:pt x="1270" y="257810"/>
                    <a:pt x="2540" y="247650"/>
                  </a:cubicBezTo>
                  <a:cubicBezTo>
                    <a:pt x="3810" y="240030"/>
                    <a:pt x="13970" y="229870"/>
                    <a:pt x="21590" y="227330"/>
                  </a:cubicBezTo>
                  <a:cubicBezTo>
                    <a:pt x="30480" y="224790"/>
                    <a:pt x="43180" y="226060"/>
                    <a:pt x="50800" y="231140"/>
                  </a:cubicBezTo>
                  <a:cubicBezTo>
                    <a:pt x="57150" y="236220"/>
                    <a:pt x="63500" y="248920"/>
                    <a:pt x="62230" y="256540"/>
                  </a:cubicBezTo>
                  <a:cubicBezTo>
                    <a:pt x="60960" y="266700"/>
                    <a:pt x="49530" y="281940"/>
                    <a:pt x="40640" y="285750"/>
                  </a:cubicBezTo>
                  <a:cubicBezTo>
                    <a:pt x="30480" y="288290"/>
                    <a:pt x="13970" y="280670"/>
                    <a:pt x="7620" y="273050"/>
                  </a:cubicBezTo>
                  <a:cubicBezTo>
                    <a:pt x="2540" y="266700"/>
                    <a:pt x="0" y="257810"/>
                    <a:pt x="3810" y="245110"/>
                  </a:cubicBezTo>
                  <a:cubicBezTo>
                    <a:pt x="11430" y="215900"/>
                    <a:pt x="72390" y="151130"/>
                    <a:pt x="106680" y="109220"/>
                  </a:cubicBezTo>
                  <a:cubicBezTo>
                    <a:pt x="139700" y="71120"/>
                    <a:pt x="179070" y="10160"/>
                    <a:pt x="204470" y="3810"/>
                  </a:cubicBezTo>
                  <a:cubicBezTo>
                    <a:pt x="218440" y="0"/>
                    <a:pt x="233680" y="6350"/>
                    <a:pt x="238760" y="13970"/>
                  </a:cubicBezTo>
                  <a:cubicBezTo>
                    <a:pt x="245110" y="21590"/>
                    <a:pt x="246380" y="40640"/>
                    <a:pt x="241300" y="49530"/>
                  </a:cubicBezTo>
                  <a:cubicBezTo>
                    <a:pt x="236220" y="59690"/>
                    <a:pt x="218440" y="67310"/>
                    <a:pt x="208280" y="68580"/>
                  </a:cubicBezTo>
                  <a:cubicBezTo>
                    <a:pt x="200660" y="69850"/>
                    <a:pt x="193040" y="68580"/>
                    <a:pt x="186690" y="63500"/>
                  </a:cubicBezTo>
                  <a:cubicBezTo>
                    <a:pt x="180340" y="58420"/>
                    <a:pt x="172720" y="46990"/>
                    <a:pt x="172720" y="38100"/>
                  </a:cubicBezTo>
                  <a:cubicBezTo>
                    <a:pt x="172720" y="27940"/>
                    <a:pt x="193040" y="7620"/>
                    <a:pt x="193040" y="7620"/>
                  </a:cubicBezTo>
                </a:path>
              </a:pathLst>
            </a:custGeom>
            <a:solidFill>
              <a:srgbClr val="837B8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id="54" name="Group 54"/>
          <p:cNvGrpSpPr/>
          <p:nvPr/>
        </p:nvGrpSpPr>
        <p:grpSpPr>
          <a:xfrm>
            <a:off x="4772978" y="4199572"/>
            <a:ext cx="1018223" cy="373380"/>
            <a:chOff x="0" y="0"/>
            <a:chExt cx="1357630" cy="497840"/>
          </a:xfrm>
        </p:grpSpPr>
        <p:sp>
          <p:nvSpPr>
            <p:cNvPr id="55" name="Freeform 55"/>
            <p:cNvSpPr/>
            <p:nvPr/>
          </p:nvSpPr>
          <p:spPr>
            <a:xfrm>
              <a:off x="49530" y="34290"/>
              <a:ext cx="1259840" cy="412750"/>
            </a:xfrm>
            <a:custGeom>
              <a:avLst/>
              <a:gdLst/>
              <a:ahLst/>
              <a:cxnLst/>
              <a:rect l="l" t="t" r="r" b="b"/>
              <a:pathLst>
                <a:path w="1259840" h="412750">
                  <a:moveTo>
                    <a:pt x="1245870" y="354330"/>
                  </a:moveTo>
                  <a:cubicBezTo>
                    <a:pt x="1252220" y="401320"/>
                    <a:pt x="1236980" y="411480"/>
                    <a:pt x="1219200" y="411480"/>
                  </a:cubicBezTo>
                  <a:cubicBezTo>
                    <a:pt x="1176020" y="412750"/>
                    <a:pt x="1070610" y="325120"/>
                    <a:pt x="991870" y="287020"/>
                  </a:cubicBezTo>
                  <a:cubicBezTo>
                    <a:pt x="910590" y="247650"/>
                    <a:pt x="819150" y="208280"/>
                    <a:pt x="741680" y="179070"/>
                  </a:cubicBezTo>
                  <a:cubicBezTo>
                    <a:pt x="676910" y="154940"/>
                    <a:pt x="622300" y="134620"/>
                    <a:pt x="558800" y="119380"/>
                  </a:cubicBezTo>
                  <a:cubicBezTo>
                    <a:pt x="494030" y="102870"/>
                    <a:pt x="433070" y="91440"/>
                    <a:pt x="356870" y="83820"/>
                  </a:cubicBezTo>
                  <a:cubicBezTo>
                    <a:pt x="261620" y="73660"/>
                    <a:pt x="74930" y="83820"/>
                    <a:pt x="29210" y="72390"/>
                  </a:cubicBezTo>
                  <a:cubicBezTo>
                    <a:pt x="16510" y="68580"/>
                    <a:pt x="10160" y="66040"/>
                    <a:pt x="6350" y="59690"/>
                  </a:cubicBezTo>
                  <a:cubicBezTo>
                    <a:pt x="1270" y="53340"/>
                    <a:pt x="0" y="40640"/>
                    <a:pt x="2540" y="34290"/>
                  </a:cubicBezTo>
                  <a:cubicBezTo>
                    <a:pt x="5080" y="26670"/>
                    <a:pt x="15240" y="17780"/>
                    <a:pt x="22860" y="16510"/>
                  </a:cubicBezTo>
                  <a:cubicBezTo>
                    <a:pt x="31750" y="15240"/>
                    <a:pt x="46990" y="21590"/>
                    <a:pt x="53340" y="27940"/>
                  </a:cubicBezTo>
                  <a:cubicBezTo>
                    <a:pt x="57150" y="34290"/>
                    <a:pt x="58420" y="46990"/>
                    <a:pt x="55880" y="54610"/>
                  </a:cubicBezTo>
                  <a:cubicBezTo>
                    <a:pt x="53340" y="62230"/>
                    <a:pt x="43180" y="69850"/>
                    <a:pt x="35560" y="71120"/>
                  </a:cubicBezTo>
                  <a:cubicBezTo>
                    <a:pt x="27940" y="73660"/>
                    <a:pt x="15240" y="69850"/>
                    <a:pt x="10160" y="64770"/>
                  </a:cubicBezTo>
                  <a:cubicBezTo>
                    <a:pt x="3810" y="59690"/>
                    <a:pt x="0" y="46990"/>
                    <a:pt x="1270" y="39370"/>
                  </a:cubicBezTo>
                  <a:cubicBezTo>
                    <a:pt x="2540" y="31750"/>
                    <a:pt x="10160" y="21590"/>
                    <a:pt x="17780" y="17780"/>
                  </a:cubicBezTo>
                  <a:cubicBezTo>
                    <a:pt x="24130" y="15240"/>
                    <a:pt x="36830" y="15240"/>
                    <a:pt x="44450" y="20320"/>
                  </a:cubicBezTo>
                  <a:cubicBezTo>
                    <a:pt x="50800" y="24130"/>
                    <a:pt x="58420" y="34290"/>
                    <a:pt x="57150" y="41910"/>
                  </a:cubicBezTo>
                  <a:cubicBezTo>
                    <a:pt x="57150" y="52070"/>
                    <a:pt x="39370" y="72390"/>
                    <a:pt x="29210" y="72390"/>
                  </a:cubicBezTo>
                  <a:cubicBezTo>
                    <a:pt x="20320" y="72390"/>
                    <a:pt x="2540" y="57150"/>
                    <a:pt x="1270" y="46990"/>
                  </a:cubicBezTo>
                  <a:cubicBezTo>
                    <a:pt x="0" y="38100"/>
                    <a:pt x="8890" y="24130"/>
                    <a:pt x="22860" y="16510"/>
                  </a:cubicBezTo>
                  <a:cubicBezTo>
                    <a:pt x="53340" y="0"/>
                    <a:pt x="140970" y="11430"/>
                    <a:pt x="213360" y="16510"/>
                  </a:cubicBezTo>
                  <a:cubicBezTo>
                    <a:pt x="314960" y="24130"/>
                    <a:pt x="471170" y="43180"/>
                    <a:pt x="570230" y="66040"/>
                  </a:cubicBezTo>
                  <a:cubicBezTo>
                    <a:pt x="645160" y="82550"/>
                    <a:pt x="688340" y="100330"/>
                    <a:pt x="763270" y="128270"/>
                  </a:cubicBezTo>
                  <a:cubicBezTo>
                    <a:pt x="872490" y="170180"/>
                    <a:pt x="1076960" y="255270"/>
                    <a:pt x="1162050" y="303530"/>
                  </a:cubicBezTo>
                  <a:cubicBezTo>
                    <a:pt x="1205230" y="327660"/>
                    <a:pt x="1247140" y="347980"/>
                    <a:pt x="1256030" y="369570"/>
                  </a:cubicBezTo>
                  <a:cubicBezTo>
                    <a:pt x="1259840" y="381000"/>
                    <a:pt x="1254760" y="397510"/>
                    <a:pt x="1248410" y="403860"/>
                  </a:cubicBezTo>
                  <a:cubicBezTo>
                    <a:pt x="1240790" y="411480"/>
                    <a:pt x="1221740" y="412750"/>
                    <a:pt x="1212850" y="408940"/>
                  </a:cubicBezTo>
                  <a:cubicBezTo>
                    <a:pt x="1202690" y="405130"/>
                    <a:pt x="1191260" y="391160"/>
                    <a:pt x="1188720" y="381000"/>
                  </a:cubicBezTo>
                  <a:cubicBezTo>
                    <a:pt x="1186180" y="372110"/>
                    <a:pt x="1188720" y="358140"/>
                    <a:pt x="1193800" y="351790"/>
                  </a:cubicBezTo>
                  <a:cubicBezTo>
                    <a:pt x="1198880" y="344170"/>
                    <a:pt x="1211580" y="339090"/>
                    <a:pt x="1220470" y="339090"/>
                  </a:cubicBezTo>
                  <a:cubicBezTo>
                    <a:pt x="1229360" y="339090"/>
                    <a:pt x="1245870" y="354330"/>
                    <a:pt x="1245870" y="354330"/>
                  </a:cubicBezTo>
                </a:path>
              </a:pathLst>
            </a:custGeom>
            <a:solidFill>
              <a:srgbClr val="837B8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id="56" name="Group 56"/>
          <p:cNvGrpSpPr/>
          <p:nvPr/>
        </p:nvGrpSpPr>
        <p:grpSpPr>
          <a:xfrm>
            <a:off x="5570220" y="4365308"/>
            <a:ext cx="266700" cy="265747"/>
            <a:chOff x="0" y="0"/>
            <a:chExt cx="355600" cy="354330"/>
          </a:xfrm>
        </p:grpSpPr>
        <p:sp>
          <p:nvSpPr>
            <p:cNvPr id="57" name="Freeform 57"/>
            <p:cNvSpPr/>
            <p:nvPr/>
          </p:nvSpPr>
          <p:spPr>
            <a:xfrm>
              <a:off x="49530" y="46990"/>
              <a:ext cx="256540" cy="257810"/>
            </a:xfrm>
            <a:custGeom>
              <a:avLst/>
              <a:gdLst/>
              <a:ahLst/>
              <a:cxnLst/>
              <a:rect l="l" t="t" r="r" b="b"/>
              <a:pathLst>
                <a:path w="256540" h="257810">
                  <a:moveTo>
                    <a:pt x="172720" y="13970"/>
                  </a:moveTo>
                  <a:cubicBezTo>
                    <a:pt x="254000" y="143510"/>
                    <a:pt x="256540" y="152400"/>
                    <a:pt x="254000" y="162560"/>
                  </a:cubicBezTo>
                  <a:cubicBezTo>
                    <a:pt x="251460" y="172720"/>
                    <a:pt x="243840" y="182880"/>
                    <a:pt x="232410" y="191770"/>
                  </a:cubicBezTo>
                  <a:cubicBezTo>
                    <a:pt x="214630" y="205740"/>
                    <a:pt x="180340" y="218440"/>
                    <a:pt x="148590" y="228600"/>
                  </a:cubicBezTo>
                  <a:cubicBezTo>
                    <a:pt x="113030" y="240030"/>
                    <a:pt x="54610" y="257810"/>
                    <a:pt x="30480" y="255270"/>
                  </a:cubicBezTo>
                  <a:cubicBezTo>
                    <a:pt x="19050" y="254000"/>
                    <a:pt x="11430" y="250190"/>
                    <a:pt x="6350" y="242570"/>
                  </a:cubicBezTo>
                  <a:cubicBezTo>
                    <a:pt x="1270" y="236220"/>
                    <a:pt x="0" y="223520"/>
                    <a:pt x="2540" y="215900"/>
                  </a:cubicBezTo>
                  <a:cubicBezTo>
                    <a:pt x="5080" y="208280"/>
                    <a:pt x="15240" y="199390"/>
                    <a:pt x="22860" y="198120"/>
                  </a:cubicBezTo>
                  <a:cubicBezTo>
                    <a:pt x="31750" y="196850"/>
                    <a:pt x="49530" y="204470"/>
                    <a:pt x="55880" y="212090"/>
                  </a:cubicBezTo>
                  <a:cubicBezTo>
                    <a:pt x="59690" y="218440"/>
                    <a:pt x="59690" y="232410"/>
                    <a:pt x="55880" y="238760"/>
                  </a:cubicBezTo>
                  <a:cubicBezTo>
                    <a:pt x="52070" y="246380"/>
                    <a:pt x="41910" y="254000"/>
                    <a:pt x="34290" y="255270"/>
                  </a:cubicBezTo>
                  <a:cubicBezTo>
                    <a:pt x="25400" y="256540"/>
                    <a:pt x="13970" y="251460"/>
                    <a:pt x="7620" y="245110"/>
                  </a:cubicBezTo>
                  <a:cubicBezTo>
                    <a:pt x="2540" y="240030"/>
                    <a:pt x="0" y="227330"/>
                    <a:pt x="1270" y="219710"/>
                  </a:cubicBezTo>
                  <a:cubicBezTo>
                    <a:pt x="3810" y="210820"/>
                    <a:pt x="8890" y="205740"/>
                    <a:pt x="20320" y="198120"/>
                  </a:cubicBezTo>
                  <a:cubicBezTo>
                    <a:pt x="44450" y="184150"/>
                    <a:pt x="132080" y="161290"/>
                    <a:pt x="163830" y="158750"/>
                  </a:cubicBezTo>
                  <a:cubicBezTo>
                    <a:pt x="179070" y="157480"/>
                    <a:pt x="194310" y="167640"/>
                    <a:pt x="198120" y="161290"/>
                  </a:cubicBezTo>
                  <a:cubicBezTo>
                    <a:pt x="204470" y="149860"/>
                    <a:pt x="116840" y="63500"/>
                    <a:pt x="115570" y="34290"/>
                  </a:cubicBezTo>
                  <a:cubicBezTo>
                    <a:pt x="115570" y="21590"/>
                    <a:pt x="123190" y="7620"/>
                    <a:pt x="132080" y="3810"/>
                  </a:cubicBezTo>
                  <a:cubicBezTo>
                    <a:pt x="142240" y="0"/>
                    <a:pt x="172720" y="13970"/>
                    <a:pt x="172720" y="13970"/>
                  </a:cubicBezTo>
                </a:path>
              </a:pathLst>
            </a:custGeom>
            <a:solidFill>
              <a:srgbClr val="837B8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id="58" name="Group 58"/>
          <p:cNvGrpSpPr/>
          <p:nvPr/>
        </p:nvGrpSpPr>
        <p:grpSpPr>
          <a:xfrm>
            <a:off x="5529262" y="4321492"/>
            <a:ext cx="249555" cy="320992"/>
            <a:chOff x="0" y="0"/>
            <a:chExt cx="332740" cy="427990"/>
          </a:xfrm>
        </p:grpSpPr>
        <p:sp>
          <p:nvSpPr>
            <p:cNvPr id="59" name="Freeform 59"/>
            <p:cNvSpPr/>
            <p:nvPr/>
          </p:nvSpPr>
          <p:spPr>
            <a:xfrm>
              <a:off x="48260" y="49530"/>
              <a:ext cx="237490" cy="327660"/>
            </a:xfrm>
            <a:custGeom>
              <a:avLst/>
              <a:gdLst/>
              <a:ahLst/>
              <a:cxnLst/>
              <a:rect l="l" t="t" r="r" b="b"/>
              <a:pathLst>
                <a:path w="237490" h="327660">
                  <a:moveTo>
                    <a:pt x="170180" y="53340"/>
                  </a:moveTo>
                  <a:cubicBezTo>
                    <a:pt x="179070" y="8890"/>
                    <a:pt x="195580" y="0"/>
                    <a:pt x="205740" y="1270"/>
                  </a:cubicBezTo>
                  <a:cubicBezTo>
                    <a:pt x="214630" y="2540"/>
                    <a:pt x="228600" y="15240"/>
                    <a:pt x="232410" y="25400"/>
                  </a:cubicBezTo>
                  <a:cubicBezTo>
                    <a:pt x="234950" y="34290"/>
                    <a:pt x="229870" y="43180"/>
                    <a:pt x="222250" y="59690"/>
                  </a:cubicBezTo>
                  <a:cubicBezTo>
                    <a:pt x="203200" y="101600"/>
                    <a:pt x="115570" y="231140"/>
                    <a:pt x="80010" y="276860"/>
                  </a:cubicBezTo>
                  <a:cubicBezTo>
                    <a:pt x="62230" y="300990"/>
                    <a:pt x="49530" y="325120"/>
                    <a:pt x="35560" y="326390"/>
                  </a:cubicBezTo>
                  <a:cubicBezTo>
                    <a:pt x="24130" y="327660"/>
                    <a:pt x="3810" y="311150"/>
                    <a:pt x="2540" y="299720"/>
                  </a:cubicBezTo>
                  <a:cubicBezTo>
                    <a:pt x="0" y="281940"/>
                    <a:pt x="44450" y="229870"/>
                    <a:pt x="62230" y="224790"/>
                  </a:cubicBezTo>
                  <a:cubicBezTo>
                    <a:pt x="73660" y="222250"/>
                    <a:pt x="88900" y="231140"/>
                    <a:pt x="93980" y="238760"/>
                  </a:cubicBezTo>
                  <a:cubicBezTo>
                    <a:pt x="97790" y="245110"/>
                    <a:pt x="97790" y="257810"/>
                    <a:pt x="93980" y="265430"/>
                  </a:cubicBezTo>
                  <a:cubicBezTo>
                    <a:pt x="90170" y="271780"/>
                    <a:pt x="80010" y="279400"/>
                    <a:pt x="72390" y="280670"/>
                  </a:cubicBezTo>
                  <a:cubicBezTo>
                    <a:pt x="64770" y="280670"/>
                    <a:pt x="53340" y="276860"/>
                    <a:pt x="48260" y="270510"/>
                  </a:cubicBezTo>
                  <a:cubicBezTo>
                    <a:pt x="43180" y="265430"/>
                    <a:pt x="40640" y="252730"/>
                    <a:pt x="41910" y="245110"/>
                  </a:cubicBezTo>
                  <a:cubicBezTo>
                    <a:pt x="44450" y="237490"/>
                    <a:pt x="52070" y="228600"/>
                    <a:pt x="59690" y="226060"/>
                  </a:cubicBezTo>
                  <a:cubicBezTo>
                    <a:pt x="67310" y="223520"/>
                    <a:pt x="80010" y="224790"/>
                    <a:pt x="85090" y="229870"/>
                  </a:cubicBezTo>
                  <a:cubicBezTo>
                    <a:pt x="91440" y="233680"/>
                    <a:pt x="97790" y="243840"/>
                    <a:pt x="97790" y="252730"/>
                  </a:cubicBezTo>
                  <a:cubicBezTo>
                    <a:pt x="95250" y="269240"/>
                    <a:pt x="68580" y="306070"/>
                    <a:pt x="52070" y="316230"/>
                  </a:cubicBezTo>
                  <a:cubicBezTo>
                    <a:pt x="40640" y="323850"/>
                    <a:pt x="24130" y="326390"/>
                    <a:pt x="15240" y="322580"/>
                  </a:cubicBezTo>
                  <a:cubicBezTo>
                    <a:pt x="7620" y="317500"/>
                    <a:pt x="1270" y="307340"/>
                    <a:pt x="2540" y="292100"/>
                  </a:cubicBezTo>
                  <a:cubicBezTo>
                    <a:pt x="6350" y="246380"/>
                    <a:pt x="140970" y="41910"/>
                    <a:pt x="177800" y="11430"/>
                  </a:cubicBezTo>
                  <a:cubicBezTo>
                    <a:pt x="189230" y="2540"/>
                    <a:pt x="196850" y="0"/>
                    <a:pt x="205740" y="1270"/>
                  </a:cubicBezTo>
                  <a:cubicBezTo>
                    <a:pt x="212090" y="1270"/>
                    <a:pt x="220980" y="5080"/>
                    <a:pt x="224790" y="11430"/>
                  </a:cubicBezTo>
                  <a:cubicBezTo>
                    <a:pt x="232410" y="21590"/>
                    <a:pt x="237490" y="55880"/>
                    <a:pt x="229870" y="68580"/>
                  </a:cubicBezTo>
                  <a:cubicBezTo>
                    <a:pt x="223520" y="78740"/>
                    <a:pt x="200660" y="86360"/>
                    <a:pt x="190500" y="82550"/>
                  </a:cubicBezTo>
                  <a:cubicBezTo>
                    <a:pt x="180340" y="80010"/>
                    <a:pt x="170180" y="53340"/>
                    <a:pt x="170180" y="53340"/>
                  </a:cubicBezTo>
                </a:path>
              </a:pathLst>
            </a:custGeom>
            <a:solidFill>
              <a:srgbClr val="837B8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id="60" name="Group 60"/>
          <p:cNvGrpSpPr/>
          <p:nvPr/>
        </p:nvGrpSpPr>
        <p:grpSpPr>
          <a:xfrm>
            <a:off x="4777740" y="4861560"/>
            <a:ext cx="1075373" cy="592455"/>
            <a:chOff x="0" y="0"/>
            <a:chExt cx="1433830" cy="789940"/>
          </a:xfrm>
        </p:grpSpPr>
        <p:sp>
          <p:nvSpPr>
            <p:cNvPr id="61" name="Freeform 61"/>
            <p:cNvSpPr/>
            <p:nvPr/>
          </p:nvSpPr>
          <p:spPr>
            <a:xfrm>
              <a:off x="49530" y="46990"/>
              <a:ext cx="1332230" cy="704850"/>
            </a:xfrm>
            <a:custGeom>
              <a:avLst/>
              <a:gdLst/>
              <a:ahLst/>
              <a:cxnLst/>
              <a:rect l="l" t="t" r="r" b="b"/>
              <a:pathLst>
                <a:path w="1332230" h="704850">
                  <a:moveTo>
                    <a:pt x="1332230" y="26670"/>
                  </a:moveTo>
                  <a:cubicBezTo>
                    <a:pt x="1309370" y="127000"/>
                    <a:pt x="1259840" y="181610"/>
                    <a:pt x="1223010" y="220980"/>
                  </a:cubicBezTo>
                  <a:cubicBezTo>
                    <a:pt x="1189990" y="257810"/>
                    <a:pt x="1155700" y="289560"/>
                    <a:pt x="1117600" y="318770"/>
                  </a:cubicBezTo>
                  <a:cubicBezTo>
                    <a:pt x="1079500" y="347980"/>
                    <a:pt x="1047750" y="368300"/>
                    <a:pt x="995680" y="394970"/>
                  </a:cubicBezTo>
                  <a:cubicBezTo>
                    <a:pt x="908050" y="440690"/>
                    <a:pt x="759460" y="502920"/>
                    <a:pt x="633730" y="547370"/>
                  </a:cubicBezTo>
                  <a:cubicBezTo>
                    <a:pt x="500380" y="594360"/>
                    <a:pt x="327660" y="645160"/>
                    <a:pt x="214630" y="668020"/>
                  </a:cubicBezTo>
                  <a:cubicBezTo>
                    <a:pt x="138430" y="683260"/>
                    <a:pt x="52070" y="704850"/>
                    <a:pt x="21590" y="690880"/>
                  </a:cubicBezTo>
                  <a:cubicBezTo>
                    <a:pt x="8890" y="684530"/>
                    <a:pt x="0" y="669290"/>
                    <a:pt x="1270" y="660400"/>
                  </a:cubicBezTo>
                  <a:cubicBezTo>
                    <a:pt x="2540" y="651510"/>
                    <a:pt x="19050" y="636270"/>
                    <a:pt x="29210" y="636270"/>
                  </a:cubicBezTo>
                  <a:cubicBezTo>
                    <a:pt x="38100" y="635000"/>
                    <a:pt x="52070" y="647700"/>
                    <a:pt x="55880" y="656590"/>
                  </a:cubicBezTo>
                  <a:cubicBezTo>
                    <a:pt x="58420" y="664210"/>
                    <a:pt x="54610" y="675640"/>
                    <a:pt x="49530" y="681990"/>
                  </a:cubicBezTo>
                  <a:cubicBezTo>
                    <a:pt x="44450" y="688340"/>
                    <a:pt x="33020" y="693420"/>
                    <a:pt x="25400" y="692150"/>
                  </a:cubicBezTo>
                  <a:cubicBezTo>
                    <a:pt x="16510" y="689610"/>
                    <a:pt x="2540" y="676910"/>
                    <a:pt x="1270" y="668020"/>
                  </a:cubicBezTo>
                  <a:cubicBezTo>
                    <a:pt x="0" y="659130"/>
                    <a:pt x="8890" y="642620"/>
                    <a:pt x="16510" y="638810"/>
                  </a:cubicBezTo>
                  <a:cubicBezTo>
                    <a:pt x="24130" y="635000"/>
                    <a:pt x="36830" y="636270"/>
                    <a:pt x="43180" y="640080"/>
                  </a:cubicBezTo>
                  <a:cubicBezTo>
                    <a:pt x="49530" y="643890"/>
                    <a:pt x="57150" y="654050"/>
                    <a:pt x="57150" y="662940"/>
                  </a:cubicBezTo>
                  <a:cubicBezTo>
                    <a:pt x="55880" y="671830"/>
                    <a:pt x="45720" y="688340"/>
                    <a:pt x="38100" y="690880"/>
                  </a:cubicBezTo>
                  <a:cubicBezTo>
                    <a:pt x="27940" y="693420"/>
                    <a:pt x="5080" y="681990"/>
                    <a:pt x="2540" y="674370"/>
                  </a:cubicBezTo>
                  <a:cubicBezTo>
                    <a:pt x="0" y="664210"/>
                    <a:pt x="8890" y="645160"/>
                    <a:pt x="21590" y="636270"/>
                  </a:cubicBezTo>
                  <a:cubicBezTo>
                    <a:pt x="46990" y="621030"/>
                    <a:pt x="106680" y="636270"/>
                    <a:pt x="165100" y="626110"/>
                  </a:cubicBezTo>
                  <a:cubicBezTo>
                    <a:pt x="265430" y="609600"/>
                    <a:pt x="427990" y="563880"/>
                    <a:pt x="560070" y="519430"/>
                  </a:cubicBezTo>
                  <a:cubicBezTo>
                    <a:pt x="697230" y="473710"/>
                    <a:pt x="880110" y="401320"/>
                    <a:pt x="972820" y="353060"/>
                  </a:cubicBezTo>
                  <a:cubicBezTo>
                    <a:pt x="1023620" y="326390"/>
                    <a:pt x="1050290" y="308610"/>
                    <a:pt x="1085850" y="280670"/>
                  </a:cubicBezTo>
                  <a:cubicBezTo>
                    <a:pt x="1120140" y="252730"/>
                    <a:pt x="1153160" y="218440"/>
                    <a:pt x="1181100" y="185420"/>
                  </a:cubicBezTo>
                  <a:cubicBezTo>
                    <a:pt x="1209040" y="153670"/>
                    <a:pt x="1239520" y="116840"/>
                    <a:pt x="1256030" y="83820"/>
                  </a:cubicBezTo>
                  <a:cubicBezTo>
                    <a:pt x="1268730" y="59690"/>
                    <a:pt x="1266190" y="22860"/>
                    <a:pt x="1278890" y="11430"/>
                  </a:cubicBezTo>
                  <a:cubicBezTo>
                    <a:pt x="1287780" y="2540"/>
                    <a:pt x="1304290" y="0"/>
                    <a:pt x="1314450" y="3810"/>
                  </a:cubicBezTo>
                  <a:cubicBezTo>
                    <a:pt x="1322070" y="6350"/>
                    <a:pt x="1332230" y="26670"/>
                    <a:pt x="1332230" y="26670"/>
                  </a:cubicBezTo>
                </a:path>
              </a:pathLst>
            </a:custGeom>
            <a:solidFill>
              <a:srgbClr val="837B8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id="62" name="Group 62"/>
          <p:cNvGrpSpPr/>
          <p:nvPr/>
        </p:nvGrpSpPr>
        <p:grpSpPr>
          <a:xfrm>
            <a:off x="5577840" y="4839653"/>
            <a:ext cx="272415" cy="318135"/>
            <a:chOff x="0" y="0"/>
            <a:chExt cx="363220" cy="424180"/>
          </a:xfrm>
        </p:grpSpPr>
        <p:sp>
          <p:nvSpPr>
            <p:cNvPr id="63" name="Freeform 63"/>
            <p:cNvSpPr/>
            <p:nvPr/>
          </p:nvSpPr>
          <p:spPr>
            <a:xfrm>
              <a:off x="45720" y="48260"/>
              <a:ext cx="281940" cy="325120"/>
            </a:xfrm>
            <a:custGeom>
              <a:avLst/>
              <a:gdLst/>
              <a:ahLst/>
              <a:cxnLst/>
              <a:rect l="l" t="t" r="r" b="b"/>
              <a:pathLst>
                <a:path w="281940" h="325120">
                  <a:moveTo>
                    <a:pt x="68580" y="154940"/>
                  </a:moveTo>
                  <a:cubicBezTo>
                    <a:pt x="50800" y="181610"/>
                    <a:pt x="38100" y="186690"/>
                    <a:pt x="29210" y="185420"/>
                  </a:cubicBezTo>
                  <a:cubicBezTo>
                    <a:pt x="20320" y="184150"/>
                    <a:pt x="10160" y="173990"/>
                    <a:pt x="6350" y="166370"/>
                  </a:cubicBezTo>
                  <a:cubicBezTo>
                    <a:pt x="2540" y="160020"/>
                    <a:pt x="0" y="153670"/>
                    <a:pt x="5080" y="144780"/>
                  </a:cubicBezTo>
                  <a:cubicBezTo>
                    <a:pt x="20320" y="115570"/>
                    <a:pt x="171450" y="20320"/>
                    <a:pt x="212090" y="13970"/>
                  </a:cubicBezTo>
                  <a:cubicBezTo>
                    <a:pt x="227330" y="11430"/>
                    <a:pt x="240030" y="15240"/>
                    <a:pt x="245110" y="22860"/>
                  </a:cubicBezTo>
                  <a:cubicBezTo>
                    <a:pt x="251460" y="30480"/>
                    <a:pt x="251460" y="55880"/>
                    <a:pt x="243840" y="63500"/>
                  </a:cubicBezTo>
                  <a:cubicBezTo>
                    <a:pt x="237490" y="71120"/>
                    <a:pt x="214630" y="73660"/>
                    <a:pt x="205740" y="69850"/>
                  </a:cubicBezTo>
                  <a:cubicBezTo>
                    <a:pt x="196850" y="64770"/>
                    <a:pt x="187960" y="48260"/>
                    <a:pt x="189230" y="39370"/>
                  </a:cubicBezTo>
                  <a:cubicBezTo>
                    <a:pt x="191770" y="26670"/>
                    <a:pt x="218440" y="5080"/>
                    <a:pt x="231140" y="2540"/>
                  </a:cubicBezTo>
                  <a:cubicBezTo>
                    <a:pt x="238760" y="0"/>
                    <a:pt x="246380" y="2540"/>
                    <a:pt x="251460" y="6350"/>
                  </a:cubicBezTo>
                  <a:cubicBezTo>
                    <a:pt x="259080" y="12700"/>
                    <a:pt x="266700" y="29210"/>
                    <a:pt x="265430" y="38100"/>
                  </a:cubicBezTo>
                  <a:cubicBezTo>
                    <a:pt x="262890" y="48260"/>
                    <a:pt x="240030" y="62230"/>
                    <a:pt x="240030" y="62230"/>
                  </a:cubicBezTo>
                  <a:cubicBezTo>
                    <a:pt x="240030" y="62230"/>
                    <a:pt x="260350" y="30480"/>
                    <a:pt x="265430" y="33020"/>
                  </a:cubicBezTo>
                  <a:cubicBezTo>
                    <a:pt x="281940" y="39370"/>
                    <a:pt x="276860" y="264160"/>
                    <a:pt x="261620" y="302260"/>
                  </a:cubicBezTo>
                  <a:cubicBezTo>
                    <a:pt x="256540" y="314960"/>
                    <a:pt x="251460" y="320040"/>
                    <a:pt x="243840" y="322580"/>
                  </a:cubicBezTo>
                  <a:cubicBezTo>
                    <a:pt x="234950" y="325120"/>
                    <a:pt x="217170" y="321310"/>
                    <a:pt x="210820" y="314960"/>
                  </a:cubicBezTo>
                  <a:cubicBezTo>
                    <a:pt x="204470" y="308610"/>
                    <a:pt x="201930" y="292100"/>
                    <a:pt x="204470" y="284480"/>
                  </a:cubicBezTo>
                  <a:cubicBezTo>
                    <a:pt x="207010" y="276860"/>
                    <a:pt x="217170" y="266700"/>
                    <a:pt x="226060" y="265430"/>
                  </a:cubicBezTo>
                  <a:cubicBezTo>
                    <a:pt x="234950" y="264160"/>
                    <a:pt x="254000" y="273050"/>
                    <a:pt x="259080" y="280670"/>
                  </a:cubicBezTo>
                  <a:cubicBezTo>
                    <a:pt x="264160" y="287020"/>
                    <a:pt x="262890" y="300990"/>
                    <a:pt x="259080" y="308610"/>
                  </a:cubicBezTo>
                  <a:cubicBezTo>
                    <a:pt x="255270" y="316230"/>
                    <a:pt x="245110" y="323850"/>
                    <a:pt x="236220" y="325120"/>
                  </a:cubicBezTo>
                  <a:cubicBezTo>
                    <a:pt x="228600" y="325120"/>
                    <a:pt x="215900" y="321310"/>
                    <a:pt x="210820" y="314960"/>
                  </a:cubicBezTo>
                  <a:cubicBezTo>
                    <a:pt x="204470" y="308610"/>
                    <a:pt x="201930" y="295910"/>
                    <a:pt x="204470" y="287020"/>
                  </a:cubicBezTo>
                  <a:cubicBezTo>
                    <a:pt x="205740" y="279400"/>
                    <a:pt x="214630" y="269240"/>
                    <a:pt x="222250" y="266700"/>
                  </a:cubicBezTo>
                  <a:cubicBezTo>
                    <a:pt x="231140" y="264160"/>
                    <a:pt x="243840" y="265430"/>
                    <a:pt x="250190" y="270510"/>
                  </a:cubicBezTo>
                  <a:cubicBezTo>
                    <a:pt x="257810" y="276860"/>
                    <a:pt x="262890" y="293370"/>
                    <a:pt x="261620" y="302260"/>
                  </a:cubicBezTo>
                  <a:cubicBezTo>
                    <a:pt x="260350" y="309880"/>
                    <a:pt x="251460" y="320040"/>
                    <a:pt x="243840" y="322580"/>
                  </a:cubicBezTo>
                  <a:cubicBezTo>
                    <a:pt x="234950" y="325120"/>
                    <a:pt x="218440" y="322580"/>
                    <a:pt x="210820" y="314960"/>
                  </a:cubicBezTo>
                  <a:cubicBezTo>
                    <a:pt x="199390" y="302260"/>
                    <a:pt x="201930" y="269240"/>
                    <a:pt x="199390" y="237490"/>
                  </a:cubicBezTo>
                  <a:cubicBezTo>
                    <a:pt x="196850" y="185420"/>
                    <a:pt x="191770" y="69850"/>
                    <a:pt x="205740" y="33020"/>
                  </a:cubicBezTo>
                  <a:cubicBezTo>
                    <a:pt x="212090" y="16510"/>
                    <a:pt x="222250" y="5080"/>
                    <a:pt x="231140" y="2540"/>
                  </a:cubicBezTo>
                  <a:cubicBezTo>
                    <a:pt x="237490" y="0"/>
                    <a:pt x="246380" y="2540"/>
                    <a:pt x="251460" y="6350"/>
                  </a:cubicBezTo>
                  <a:cubicBezTo>
                    <a:pt x="259080" y="11430"/>
                    <a:pt x="265430" y="22860"/>
                    <a:pt x="265430" y="31750"/>
                  </a:cubicBezTo>
                  <a:cubicBezTo>
                    <a:pt x="266700" y="39370"/>
                    <a:pt x="260350" y="49530"/>
                    <a:pt x="254000" y="57150"/>
                  </a:cubicBezTo>
                  <a:cubicBezTo>
                    <a:pt x="246380" y="64770"/>
                    <a:pt x="229870" y="72390"/>
                    <a:pt x="219710" y="72390"/>
                  </a:cubicBezTo>
                  <a:cubicBezTo>
                    <a:pt x="212090" y="72390"/>
                    <a:pt x="204470" y="69850"/>
                    <a:pt x="199390" y="64770"/>
                  </a:cubicBezTo>
                  <a:cubicBezTo>
                    <a:pt x="194310" y="59690"/>
                    <a:pt x="187960" y="46990"/>
                    <a:pt x="189230" y="39370"/>
                  </a:cubicBezTo>
                  <a:cubicBezTo>
                    <a:pt x="190500" y="30480"/>
                    <a:pt x="198120" y="19050"/>
                    <a:pt x="205740" y="15240"/>
                  </a:cubicBezTo>
                  <a:cubicBezTo>
                    <a:pt x="214630" y="11430"/>
                    <a:pt x="238760" y="15240"/>
                    <a:pt x="245110" y="22860"/>
                  </a:cubicBezTo>
                  <a:cubicBezTo>
                    <a:pt x="251460" y="30480"/>
                    <a:pt x="252730" y="48260"/>
                    <a:pt x="243840" y="63500"/>
                  </a:cubicBezTo>
                  <a:cubicBezTo>
                    <a:pt x="226060" y="96520"/>
                    <a:pt x="101600" y="165100"/>
                    <a:pt x="66040" y="180340"/>
                  </a:cubicBezTo>
                  <a:cubicBezTo>
                    <a:pt x="53340" y="185420"/>
                    <a:pt x="38100" y="187960"/>
                    <a:pt x="36830" y="185420"/>
                  </a:cubicBezTo>
                  <a:cubicBezTo>
                    <a:pt x="35560" y="182880"/>
                    <a:pt x="64770" y="163830"/>
                    <a:pt x="64770" y="163830"/>
                  </a:cubicBezTo>
                  <a:cubicBezTo>
                    <a:pt x="66040" y="163830"/>
                    <a:pt x="46990" y="184150"/>
                    <a:pt x="36830" y="185420"/>
                  </a:cubicBezTo>
                  <a:cubicBezTo>
                    <a:pt x="27940" y="186690"/>
                    <a:pt x="15240" y="181610"/>
                    <a:pt x="10160" y="173990"/>
                  </a:cubicBezTo>
                  <a:cubicBezTo>
                    <a:pt x="3810" y="162560"/>
                    <a:pt x="7620" y="132080"/>
                    <a:pt x="15240" y="123190"/>
                  </a:cubicBezTo>
                  <a:cubicBezTo>
                    <a:pt x="22860" y="114300"/>
                    <a:pt x="41910" y="111760"/>
                    <a:pt x="50800" y="115570"/>
                  </a:cubicBezTo>
                  <a:cubicBezTo>
                    <a:pt x="60960" y="120650"/>
                    <a:pt x="68580" y="154940"/>
                    <a:pt x="68580" y="154940"/>
                  </a:cubicBezTo>
                </a:path>
              </a:pathLst>
            </a:custGeom>
            <a:solidFill>
              <a:srgbClr val="837B8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id="64" name="Group 64"/>
          <p:cNvGrpSpPr/>
          <p:nvPr/>
        </p:nvGrpSpPr>
        <p:grpSpPr>
          <a:xfrm>
            <a:off x="5610225" y="4920615"/>
            <a:ext cx="215265" cy="243840"/>
            <a:chOff x="0" y="0"/>
            <a:chExt cx="287020" cy="325120"/>
          </a:xfrm>
        </p:grpSpPr>
        <p:sp>
          <p:nvSpPr>
            <p:cNvPr id="65" name="Freeform 65"/>
            <p:cNvSpPr/>
            <p:nvPr/>
          </p:nvSpPr>
          <p:spPr>
            <a:xfrm>
              <a:off x="49530" y="44450"/>
              <a:ext cx="186690" cy="233680"/>
            </a:xfrm>
            <a:custGeom>
              <a:avLst/>
              <a:gdLst/>
              <a:ahLst/>
              <a:cxnLst/>
              <a:rect l="l" t="t" r="r" b="b"/>
              <a:pathLst>
                <a:path w="186690" h="233680">
                  <a:moveTo>
                    <a:pt x="1270" y="57150"/>
                  </a:moveTo>
                  <a:cubicBezTo>
                    <a:pt x="15240" y="5080"/>
                    <a:pt x="33020" y="0"/>
                    <a:pt x="48260" y="6350"/>
                  </a:cubicBezTo>
                  <a:cubicBezTo>
                    <a:pt x="85090" y="22860"/>
                    <a:pt x="181610" y="157480"/>
                    <a:pt x="185420" y="195580"/>
                  </a:cubicBezTo>
                  <a:cubicBezTo>
                    <a:pt x="186690" y="210820"/>
                    <a:pt x="179070" y="224790"/>
                    <a:pt x="170180" y="229870"/>
                  </a:cubicBezTo>
                  <a:cubicBezTo>
                    <a:pt x="162560" y="233680"/>
                    <a:pt x="142240" y="229870"/>
                    <a:pt x="134620" y="223520"/>
                  </a:cubicBezTo>
                  <a:cubicBezTo>
                    <a:pt x="128270" y="218440"/>
                    <a:pt x="124460" y="204470"/>
                    <a:pt x="125730" y="196850"/>
                  </a:cubicBezTo>
                  <a:cubicBezTo>
                    <a:pt x="128270" y="189230"/>
                    <a:pt x="137160" y="177800"/>
                    <a:pt x="144780" y="175260"/>
                  </a:cubicBezTo>
                  <a:cubicBezTo>
                    <a:pt x="152400" y="171450"/>
                    <a:pt x="165100" y="172720"/>
                    <a:pt x="172720" y="177800"/>
                  </a:cubicBezTo>
                  <a:cubicBezTo>
                    <a:pt x="179070" y="181610"/>
                    <a:pt x="185420" y="194310"/>
                    <a:pt x="186690" y="201930"/>
                  </a:cubicBezTo>
                  <a:cubicBezTo>
                    <a:pt x="186690" y="210820"/>
                    <a:pt x="180340" y="223520"/>
                    <a:pt x="172720" y="227330"/>
                  </a:cubicBezTo>
                  <a:cubicBezTo>
                    <a:pt x="165100" y="232410"/>
                    <a:pt x="151130" y="233680"/>
                    <a:pt x="137160" y="226060"/>
                  </a:cubicBezTo>
                  <a:cubicBezTo>
                    <a:pt x="104140" y="209550"/>
                    <a:pt x="24130" y="101600"/>
                    <a:pt x="8890" y="60960"/>
                  </a:cubicBezTo>
                  <a:cubicBezTo>
                    <a:pt x="2540" y="41910"/>
                    <a:pt x="0" y="21590"/>
                    <a:pt x="7620" y="12700"/>
                  </a:cubicBezTo>
                  <a:cubicBezTo>
                    <a:pt x="13970" y="5080"/>
                    <a:pt x="39370" y="2540"/>
                    <a:pt x="48260" y="6350"/>
                  </a:cubicBezTo>
                  <a:cubicBezTo>
                    <a:pt x="55880" y="11430"/>
                    <a:pt x="60960" y="22860"/>
                    <a:pt x="62230" y="33020"/>
                  </a:cubicBezTo>
                  <a:cubicBezTo>
                    <a:pt x="64770" y="44450"/>
                    <a:pt x="64770" y="64770"/>
                    <a:pt x="57150" y="73660"/>
                  </a:cubicBezTo>
                  <a:cubicBezTo>
                    <a:pt x="50800" y="81280"/>
                    <a:pt x="33020" y="87630"/>
                    <a:pt x="22860" y="85090"/>
                  </a:cubicBezTo>
                  <a:cubicBezTo>
                    <a:pt x="13970" y="81280"/>
                    <a:pt x="1270" y="55880"/>
                    <a:pt x="1270" y="55880"/>
                  </a:cubicBezTo>
                </a:path>
              </a:pathLst>
            </a:custGeom>
            <a:solidFill>
              <a:srgbClr val="837B8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id="66" name="Group 66"/>
          <p:cNvGrpSpPr/>
          <p:nvPr/>
        </p:nvGrpSpPr>
        <p:grpSpPr>
          <a:xfrm>
            <a:off x="7698105" y="4585335"/>
            <a:ext cx="564832" cy="136208"/>
            <a:chOff x="0" y="0"/>
            <a:chExt cx="753110" cy="181610"/>
          </a:xfrm>
        </p:grpSpPr>
        <p:sp>
          <p:nvSpPr>
            <p:cNvPr id="67" name="Freeform 67"/>
            <p:cNvSpPr/>
            <p:nvPr/>
          </p:nvSpPr>
          <p:spPr>
            <a:xfrm>
              <a:off x="46990" y="30480"/>
              <a:ext cx="656590" cy="115570"/>
            </a:xfrm>
            <a:custGeom>
              <a:avLst/>
              <a:gdLst/>
              <a:ahLst/>
              <a:cxnLst/>
              <a:rect l="l" t="t" r="r" b="b"/>
              <a:pathLst>
                <a:path w="656590" h="115570">
                  <a:moveTo>
                    <a:pt x="66040" y="52070"/>
                  </a:moveTo>
                  <a:cubicBezTo>
                    <a:pt x="44450" y="39370"/>
                    <a:pt x="55880" y="38100"/>
                    <a:pt x="69850" y="36830"/>
                  </a:cubicBezTo>
                  <a:cubicBezTo>
                    <a:pt x="133350" y="30480"/>
                    <a:pt x="516890" y="0"/>
                    <a:pt x="580390" y="27940"/>
                  </a:cubicBezTo>
                  <a:cubicBezTo>
                    <a:pt x="598170" y="36830"/>
                    <a:pt x="608330" y="50800"/>
                    <a:pt x="608330" y="59690"/>
                  </a:cubicBezTo>
                  <a:cubicBezTo>
                    <a:pt x="607060" y="68580"/>
                    <a:pt x="588010" y="85090"/>
                    <a:pt x="577850" y="85090"/>
                  </a:cubicBezTo>
                  <a:cubicBezTo>
                    <a:pt x="568960" y="83820"/>
                    <a:pt x="552450" y="68580"/>
                    <a:pt x="549910" y="59690"/>
                  </a:cubicBezTo>
                  <a:cubicBezTo>
                    <a:pt x="548640" y="50800"/>
                    <a:pt x="556260" y="36830"/>
                    <a:pt x="565150" y="31750"/>
                  </a:cubicBezTo>
                  <a:cubicBezTo>
                    <a:pt x="580390" y="21590"/>
                    <a:pt x="629920" y="19050"/>
                    <a:pt x="643890" y="29210"/>
                  </a:cubicBezTo>
                  <a:cubicBezTo>
                    <a:pt x="652780" y="34290"/>
                    <a:pt x="656590" y="50800"/>
                    <a:pt x="654050" y="59690"/>
                  </a:cubicBezTo>
                  <a:cubicBezTo>
                    <a:pt x="651510" y="67310"/>
                    <a:pt x="638810" y="78740"/>
                    <a:pt x="629920" y="80010"/>
                  </a:cubicBezTo>
                  <a:cubicBezTo>
                    <a:pt x="621030" y="81280"/>
                    <a:pt x="608330" y="74930"/>
                    <a:pt x="603250" y="67310"/>
                  </a:cubicBezTo>
                  <a:cubicBezTo>
                    <a:pt x="599440" y="60960"/>
                    <a:pt x="598170" y="48260"/>
                    <a:pt x="600710" y="41910"/>
                  </a:cubicBezTo>
                  <a:cubicBezTo>
                    <a:pt x="603250" y="34290"/>
                    <a:pt x="613410" y="25400"/>
                    <a:pt x="621030" y="24130"/>
                  </a:cubicBezTo>
                  <a:cubicBezTo>
                    <a:pt x="628650" y="22860"/>
                    <a:pt x="641350" y="25400"/>
                    <a:pt x="646430" y="31750"/>
                  </a:cubicBezTo>
                  <a:cubicBezTo>
                    <a:pt x="652780" y="38100"/>
                    <a:pt x="656590" y="57150"/>
                    <a:pt x="651510" y="64770"/>
                  </a:cubicBezTo>
                  <a:cubicBezTo>
                    <a:pt x="647700" y="73660"/>
                    <a:pt x="629920" y="81280"/>
                    <a:pt x="621030" y="80010"/>
                  </a:cubicBezTo>
                  <a:cubicBezTo>
                    <a:pt x="613410" y="78740"/>
                    <a:pt x="603250" y="69850"/>
                    <a:pt x="600710" y="62230"/>
                  </a:cubicBezTo>
                  <a:cubicBezTo>
                    <a:pt x="598170" y="53340"/>
                    <a:pt x="603250" y="35560"/>
                    <a:pt x="609600" y="29210"/>
                  </a:cubicBezTo>
                  <a:cubicBezTo>
                    <a:pt x="615950" y="24130"/>
                    <a:pt x="629920" y="22860"/>
                    <a:pt x="637540" y="25400"/>
                  </a:cubicBezTo>
                  <a:cubicBezTo>
                    <a:pt x="645160" y="29210"/>
                    <a:pt x="655320" y="43180"/>
                    <a:pt x="655320" y="52070"/>
                  </a:cubicBezTo>
                  <a:cubicBezTo>
                    <a:pt x="655320" y="60960"/>
                    <a:pt x="646430" y="72390"/>
                    <a:pt x="636270" y="78740"/>
                  </a:cubicBezTo>
                  <a:cubicBezTo>
                    <a:pt x="622300" y="86360"/>
                    <a:pt x="586740" y="90170"/>
                    <a:pt x="571500" y="83820"/>
                  </a:cubicBezTo>
                  <a:cubicBezTo>
                    <a:pt x="560070" y="78740"/>
                    <a:pt x="548640" y="62230"/>
                    <a:pt x="549910" y="53340"/>
                  </a:cubicBezTo>
                  <a:cubicBezTo>
                    <a:pt x="551180" y="43180"/>
                    <a:pt x="568960" y="27940"/>
                    <a:pt x="577850" y="27940"/>
                  </a:cubicBezTo>
                  <a:cubicBezTo>
                    <a:pt x="588010" y="27940"/>
                    <a:pt x="607060" y="43180"/>
                    <a:pt x="608330" y="53340"/>
                  </a:cubicBezTo>
                  <a:cubicBezTo>
                    <a:pt x="609600" y="62230"/>
                    <a:pt x="601980" y="74930"/>
                    <a:pt x="586740" y="83820"/>
                  </a:cubicBezTo>
                  <a:cubicBezTo>
                    <a:pt x="528320" y="115570"/>
                    <a:pt x="115570" y="105410"/>
                    <a:pt x="50800" y="99060"/>
                  </a:cubicBezTo>
                  <a:cubicBezTo>
                    <a:pt x="36830" y="97790"/>
                    <a:pt x="33020" y="100330"/>
                    <a:pt x="25400" y="93980"/>
                  </a:cubicBezTo>
                  <a:cubicBezTo>
                    <a:pt x="15240" y="86360"/>
                    <a:pt x="0" y="57150"/>
                    <a:pt x="3810" y="44450"/>
                  </a:cubicBezTo>
                  <a:cubicBezTo>
                    <a:pt x="7620" y="33020"/>
                    <a:pt x="27940" y="19050"/>
                    <a:pt x="38100" y="20320"/>
                  </a:cubicBezTo>
                  <a:cubicBezTo>
                    <a:pt x="48260" y="21590"/>
                    <a:pt x="66040" y="52070"/>
                    <a:pt x="66040" y="52070"/>
                  </a:cubicBezTo>
                </a:path>
              </a:pathLst>
            </a:custGeom>
            <a:solidFill>
              <a:srgbClr val="837B8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id="68" name="Group 68"/>
          <p:cNvGrpSpPr/>
          <p:nvPr/>
        </p:nvGrpSpPr>
        <p:grpSpPr>
          <a:xfrm>
            <a:off x="8064818" y="4464368"/>
            <a:ext cx="272415" cy="328612"/>
            <a:chOff x="0" y="0"/>
            <a:chExt cx="363220" cy="438150"/>
          </a:xfrm>
        </p:grpSpPr>
        <p:sp>
          <p:nvSpPr>
            <p:cNvPr id="69" name="Freeform 69"/>
            <p:cNvSpPr/>
            <p:nvPr/>
          </p:nvSpPr>
          <p:spPr>
            <a:xfrm>
              <a:off x="49530" y="46990"/>
              <a:ext cx="262890" cy="342900"/>
            </a:xfrm>
            <a:custGeom>
              <a:avLst/>
              <a:gdLst/>
              <a:ahLst/>
              <a:cxnLst/>
              <a:rect l="l" t="t" r="r" b="b"/>
              <a:pathLst>
                <a:path w="262890" h="342900">
                  <a:moveTo>
                    <a:pt x="64770" y="33020"/>
                  </a:moveTo>
                  <a:cubicBezTo>
                    <a:pt x="257810" y="113030"/>
                    <a:pt x="261620" y="120650"/>
                    <a:pt x="261620" y="129540"/>
                  </a:cubicBezTo>
                  <a:cubicBezTo>
                    <a:pt x="262890" y="137160"/>
                    <a:pt x="257810" y="149860"/>
                    <a:pt x="251460" y="154940"/>
                  </a:cubicBezTo>
                  <a:cubicBezTo>
                    <a:pt x="245110" y="160020"/>
                    <a:pt x="233680" y="153670"/>
                    <a:pt x="223520" y="160020"/>
                  </a:cubicBezTo>
                  <a:cubicBezTo>
                    <a:pt x="205740" y="170180"/>
                    <a:pt x="181610" y="203200"/>
                    <a:pt x="160020" y="229870"/>
                  </a:cubicBezTo>
                  <a:cubicBezTo>
                    <a:pt x="134620" y="260350"/>
                    <a:pt x="105410" y="323850"/>
                    <a:pt x="81280" y="335280"/>
                  </a:cubicBezTo>
                  <a:cubicBezTo>
                    <a:pt x="68580" y="341630"/>
                    <a:pt x="49530" y="340360"/>
                    <a:pt x="43180" y="332740"/>
                  </a:cubicBezTo>
                  <a:cubicBezTo>
                    <a:pt x="35560" y="326390"/>
                    <a:pt x="34290" y="302260"/>
                    <a:pt x="39370" y="294640"/>
                  </a:cubicBezTo>
                  <a:cubicBezTo>
                    <a:pt x="44450" y="287020"/>
                    <a:pt x="63500" y="281940"/>
                    <a:pt x="72390" y="284480"/>
                  </a:cubicBezTo>
                  <a:cubicBezTo>
                    <a:pt x="80010" y="287020"/>
                    <a:pt x="88900" y="295910"/>
                    <a:pt x="91440" y="303530"/>
                  </a:cubicBezTo>
                  <a:cubicBezTo>
                    <a:pt x="92710" y="311150"/>
                    <a:pt x="91440" y="325120"/>
                    <a:pt x="85090" y="331470"/>
                  </a:cubicBezTo>
                  <a:cubicBezTo>
                    <a:pt x="78740" y="337820"/>
                    <a:pt x="59690" y="342900"/>
                    <a:pt x="50800" y="339090"/>
                  </a:cubicBezTo>
                  <a:cubicBezTo>
                    <a:pt x="41910" y="334010"/>
                    <a:pt x="33020" y="307340"/>
                    <a:pt x="36830" y="299720"/>
                  </a:cubicBezTo>
                  <a:cubicBezTo>
                    <a:pt x="41910" y="290830"/>
                    <a:pt x="68580" y="283210"/>
                    <a:pt x="77470" y="287020"/>
                  </a:cubicBezTo>
                  <a:cubicBezTo>
                    <a:pt x="85090" y="289560"/>
                    <a:pt x="91440" y="302260"/>
                    <a:pt x="92710" y="309880"/>
                  </a:cubicBezTo>
                  <a:cubicBezTo>
                    <a:pt x="92710" y="317500"/>
                    <a:pt x="91440" y="325120"/>
                    <a:pt x="86360" y="330200"/>
                  </a:cubicBezTo>
                  <a:cubicBezTo>
                    <a:pt x="80010" y="336550"/>
                    <a:pt x="57150" y="342900"/>
                    <a:pt x="48260" y="337820"/>
                  </a:cubicBezTo>
                  <a:cubicBezTo>
                    <a:pt x="39370" y="332740"/>
                    <a:pt x="33020" y="316230"/>
                    <a:pt x="35560" y="300990"/>
                  </a:cubicBezTo>
                  <a:cubicBezTo>
                    <a:pt x="41910" y="265430"/>
                    <a:pt x="123190" y="180340"/>
                    <a:pt x="156210" y="146050"/>
                  </a:cubicBezTo>
                  <a:cubicBezTo>
                    <a:pt x="175260" y="127000"/>
                    <a:pt x="190500" y="111760"/>
                    <a:pt x="207010" y="105410"/>
                  </a:cubicBezTo>
                  <a:cubicBezTo>
                    <a:pt x="218440" y="100330"/>
                    <a:pt x="232410" y="99060"/>
                    <a:pt x="241300" y="102870"/>
                  </a:cubicBezTo>
                  <a:cubicBezTo>
                    <a:pt x="250190" y="106680"/>
                    <a:pt x="261620" y="119380"/>
                    <a:pt x="261620" y="129540"/>
                  </a:cubicBezTo>
                  <a:cubicBezTo>
                    <a:pt x="262890" y="137160"/>
                    <a:pt x="257810" y="149860"/>
                    <a:pt x="251460" y="154940"/>
                  </a:cubicBezTo>
                  <a:cubicBezTo>
                    <a:pt x="245110" y="160020"/>
                    <a:pt x="236220" y="161290"/>
                    <a:pt x="223520" y="160020"/>
                  </a:cubicBezTo>
                  <a:cubicBezTo>
                    <a:pt x="186690" y="156210"/>
                    <a:pt x="38100" y="106680"/>
                    <a:pt x="11430" y="76200"/>
                  </a:cubicBezTo>
                  <a:cubicBezTo>
                    <a:pt x="0" y="62230"/>
                    <a:pt x="0" y="45720"/>
                    <a:pt x="1270" y="33020"/>
                  </a:cubicBezTo>
                  <a:cubicBezTo>
                    <a:pt x="2540" y="22860"/>
                    <a:pt x="7620" y="12700"/>
                    <a:pt x="15240" y="7620"/>
                  </a:cubicBezTo>
                  <a:cubicBezTo>
                    <a:pt x="22860" y="2540"/>
                    <a:pt x="36830" y="0"/>
                    <a:pt x="44450" y="3810"/>
                  </a:cubicBezTo>
                  <a:cubicBezTo>
                    <a:pt x="53340" y="7620"/>
                    <a:pt x="64770" y="33020"/>
                    <a:pt x="64770" y="33020"/>
                  </a:cubicBezTo>
                </a:path>
              </a:pathLst>
            </a:custGeom>
            <a:solidFill>
              <a:srgbClr val="837B8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id="70" name="Group 70"/>
          <p:cNvGrpSpPr/>
          <p:nvPr/>
        </p:nvGrpSpPr>
        <p:grpSpPr>
          <a:xfrm>
            <a:off x="8053388" y="4471035"/>
            <a:ext cx="147638" cy="381000"/>
            <a:chOff x="0" y="0"/>
            <a:chExt cx="196850" cy="508000"/>
          </a:xfrm>
        </p:grpSpPr>
        <p:sp>
          <p:nvSpPr>
            <p:cNvPr id="71" name="Freeform 71"/>
            <p:cNvSpPr/>
            <p:nvPr/>
          </p:nvSpPr>
          <p:spPr>
            <a:xfrm>
              <a:off x="48260" y="50800"/>
              <a:ext cx="106680" cy="407670"/>
            </a:xfrm>
            <a:custGeom>
              <a:avLst/>
              <a:gdLst/>
              <a:ahLst/>
              <a:cxnLst/>
              <a:rect l="l" t="t" r="r" b="b"/>
              <a:pathLst>
                <a:path w="106680" h="407670">
                  <a:moveTo>
                    <a:pt x="41910" y="0"/>
                  </a:moveTo>
                  <a:cubicBezTo>
                    <a:pt x="101600" y="52070"/>
                    <a:pt x="96520" y="66040"/>
                    <a:pt x="96520" y="90170"/>
                  </a:cubicBezTo>
                  <a:cubicBezTo>
                    <a:pt x="97790" y="142240"/>
                    <a:pt x="106680" y="278130"/>
                    <a:pt x="88900" y="334010"/>
                  </a:cubicBezTo>
                  <a:cubicBezTo>
                    <a:pt x="77470" y="367030"/>
                    <a:pt x="53340" y="403860"/>
                    <a:pt x="39370" y="406400"/>
                  </a:cubicBezTo>
                  <a:cubicBezTo>
                    <a:pt x="31750" y="407670"/>
                    <a:pt x="20320" y="397510"/>
                    <a:pt x="17780" y="389890"/>
                  </a:cubicBezTo>
                  <a:cubicBezTo>
                    <a:pt x="15240" y="382270"/>
                    <a:pt x="19050" y="363220"/>
                    <a:pt x="25400" y="356870"/>
                  </a:cubicBezTo>
                  <a:cubicBezTo>
                    <a:pt x="31750" y="350520"/>
                    <a:pt x="44450" y="347980"/>
                    <a:pt x="52070" y="350520"/>
                  </a:cubicBezTo>
                  <a:cubicBezTo>
                    <a:pt x="59690" y="354330"/>
                    <a:pt x="72390" y="369570"/>
                    <a:pt x="72390" y="378460"/>
                  </a:cubicBezTo>
                  <a:cubicBezTo>
                    <a:pt x="72390" y="387350"/>
                    <a:pt x="60960" y="403860"/>
                    <a:pt x="52070" y="406400"/>
                  </a:cubicBezTo>
                  <a:cubicBezTo>
                    <a:pt x="41910" y="407670"/>
                    <a:pt x="17780" y="393700"/>
                    <a:pt x="16510" y="384810"/>
                  </a:cubicBezTo>
                  <a:cubicBezTo>
                    <a:pt x="13970" y="375920"/>
                    <a:pt x="34290" y="368300"/>
                    <a:pt x="39370" y="350520"/>
                  </a:cubicBezTo>
                  <a:cubicBezTo>
                    <a:pt x="53340" y="302260"/>
                    <a:pt x="59690" y="109220"/>
                    <a:pt x="38100" y="64770"/>
                  </a:cubicBezTo>
                  <a:cubicBezTo>
                    <a:pt x="29210" y="45720"/>
                    <a:pt x="5080" y="45720"/>
                    <a:pt x="2540" y="34290"/>
                  </a:cubicBezTo>
                  <a:cubicBezTo>
                    <a:pt x="0" y="25400"/>
                    <a:pt x="6350" y="12700"/>
                    <a:pt x="12700" y="6350"/>
                  </a:cubicBezTo>
                  <a:cubicBezTo>
                    <a:pt x="19050" y="1270"/>
                    <a:pt x="41910" y="0"/>
                    <a:pt x="41910" y="0"/>
                  </a:cubicBezTo>
                </a:path>
              </a:pathLst>
            </a:custGeom>
            <a:solidFill>
              <a:srgbClr val="837B8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id="72" name="Group 72"/>
          <p:cNvGrpSpPr/>
          <p:nvPr/>
        </p:nvGrpSpPr>
        <p:grpSpPr>
          <a:xfrm>
            <a:off x="9380220" y="4523422"/>
            <a:ext cx="1026795" cy="156210"/>
            <a:chOff x="0" y="0"/>
            <a:chExt cx="1369060" cy="208280"/>
          </a:xfrm>
        </p:grpSpPr>
        <p:sp>
          <p:nvSpPr>
            <p:cNvPr id="73" name="Freeform 73"/>
            <p:cNvSpPr/>
            <p:nvPr/>
          </p:nvSpPr>
          <p:spPr>
            <a:xfrm>
              <a:off x="45720" y="41910"/>
              <a:ext cx="1273810" cy="119380"/>
            </a:xfrm>
            <a:custGeom>
              <a:avLst/>
              <a:gdLst/>
              <a:ahLst/>
              <a:cxnLst/>
              <a:rect l="l" t="t" r="r" b="b"/>
              <a:pathLst>
                <a:path w="1273810" h="119380">
                  <a:moveTo>
                    <a:pt x="64770" y="72390"/>
                  </a:moveTo>
                  <a:cubicBezTo>
                    <a:pt x="52070" y="52070"/>
                    <a:pt x="60960" y="53340"/>
                    <a:pt x="74930" y="52070"/>
                  </a:cubicBezTo>
                  <a:cubicBezTo>
                    <a:pt x="160020" y="43180"/>
                    <a:pt x="750570" y="53340"/>
                    <a:pt x="937260" y="38100"/>
                  </a:cubicBezTo>
                  <a:cubicBezTo>
                    <a:pt x="1028700" y="30480"/>
                    <a:pt x="1082040" y="11430"/>
                    <a:pt x="1140460" y="8890"/>
                  </a:cubicBezTo>
                  <a:cubicBezTo>
                    <a:pt x="1186180" y="6350"/>
                    <a:pt x="1243330" y="0"/>
                    <a:pt x="1261110" y="13970"/>
                  </a:cubicBezTo>
                  <a:cubicBezTo>
                    <a:pt x="1270000" y="21590"/>
                    <a:pt x="1273810" y="39370"/>
                    <a:pt x="1270000" y="46990"/>
                  </a:cubicBezTo>
                  <a:cubicBezTo>
                    <a:pt x="1266190" y="55880"/>
                    <a:pt x="1249680" y="66040"/>
                    <a:pt x="1239520" y="66040"/>
                  </a:cubicBezTo>
                  <a:cubicBezTo>
                    <a:pt x="1230630" y="64770"/>
                    <a:pt x="1216660" y="50800"/>
                    <a:pt x="1214120" y="41910"/>
                  </a:cubicBezTo>
                  <a:cubicBezTo>
                    <a:pt x="1212850" y="33020"/>
                    <a:pt x="1216660" y="20320"/>
                    <a:pt x="1223010" y="15240"/>
                  </a:cubicBezTo>
                  <a:cubicBezTo>
                    <a:pt x="1230630" y="10160"/>
                    <a:pt x="1249680" y="7620"/>
                    <a:pt x="1258570" y="11430"/>
                  </a:cubicBezTo>
                  <a:cubicBezTo>
                    <a:pt x="1264920" y="15240"/>
                    <a:pt x="1272540" y="26670"/>
                    <a:pt x="1272540" y="35560"/>
                  </a:cubicBezTo>
                  <a:cubicBezTo>
                    <a:pt x="1271270" y="44450"/>
                    <a:pt x="1266190" y="55880"/>
                    <a:pt x="1252220" y="64770"/>
                  </a:cubicBezTo>
                  <a:cubicBezTo>
                    <a:pt x="1215390" y="86360"/>
                    <a:pt x="1090930" y="83820"/>
                    <a:pt x="986790" y="90170"/>
                  </a:cubicBezTo>
                  <a:cubicBezTo>
                    <a:pt x="836930" y="100330"/>
                    <a:pt x="604520" y="106680"/>
                    <a:pt x="436880" y="110490"/>
                  </a:cubicBezTo>
                  <a:cubicBezTo>
                    <a:pt x="295910" y="114300"/>
                    <a:pt x="102870" y="119380"/>
                    <a:pt x="46990" y="114300"/>
                  </a:cubicBezTo>
                  <a:cubicBezTo>
                    <a:pt x="31750" y="113030"/>
                    <a:pt x="24130" y="115570"/>
                    <a:pt x="16510" y="109220"/>
                  </a:cubicBezTo>
                  <a:cubicBezTo>
                    <a:pt x="7620" y="100330"/>
                    <a:pt x="0" y="68580"/>
                    <a:pt x="5080" y="57150"/>
                  </a:cubicBezTo>
                  <a:cubicBezTo>
                    <a:pt x="8890" y="48260"/>
                    <a:pt x="26670" y="39370"/>
                    <a:pt x="36830" y="40640"/>
                  </a:cubicBezTo>
                  <a:cubicBezTo>
                    <a:pt x="46990" y="43180"/>
                    <a:pt x="64770" y="72390"/>
                    <a:pt x="64770" y="72390"/>
                  </a:cubicBezTo>
                </a:path>
              </a:pathLst>
            </a:custGeom>
            <a:solidFill>
              <a:srgbClr val="837B8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id="74" name="Group 74"/>
          <p:cNvGrpSpPr/>
          <p:nvPr/>
        </p:nvGrpSpPr>
        <p:grpSpPr>
          <a:xfrm>
            <a:off x="10159365" y="4456747"/>
            <a:ext cx="300038" cy="285750"/>
            <a:chOff x="0" y="0"/>
            <a:chExt cx="400050" cy="381000"/>
          </a:xfrm>
        </p:grpSpPr>
        <p:sp>
          <p:nvSpPr>
            <p:cNvPr id="75" name="Freeform 75"/>
            <p:cNvSpPr/>
            <p:nvPr/>
          </p:nvSpPr>
          <p:spPr>
            <a:xfrm>
              <a:off x="46990" y="50800"/>
              <a:ext cx="302260" cy="280670"/>
            </a:xfrm>
            <a:custGeom>
              <a:avLst/>
              <a:gdLst/>
              <a:ahLst/>
              <a:cxnLst/>
              <a:rect l="l" t="t" r="r" b="b"/>
              <a:pathLst>
                <a:path w="302260" h="280670">
                  <a:moveTo>
                    <a:pt x="38100" y="0"/>
                  </a:moveTo>
                  <a:cubicBezTo>
                    <a:pt x="293370" y="41910"/>
                    <a:pt x="299720" y="50800"/>
                    <a:pt x="300990" y="59690"/>
                  </a:cubicBezTo>
                  <a:cubicBezTo>
                    <a:pt x="302260" y="67310"/>
                    <a:pt x="297180" y="77470"/>
                    <a:pt x="290830" y="83820"/>
                  </a:cubicBezTo>
                  <a:cubicBezTo>
                    <a:pt x="281940" y="92710"/>
                    <a:pt x="262890" y="91440"/>
                    <a:pt x="245110" y="100330"/>
                  </a:cubicBezTo>
                  <a:cubicBezTo>
                    <a:pt x="215900" y="115570"/>
                    <a:pt x="172720" y="148590"/>
                    <a:pt x="139700" y="176530"/>
                  </a:cubicBezTo>
                  <a:cubicBezTo>
                    <a:pt x="109220" y="204470"/>
                    <a:pt x="52070" y="254000"/>
                    <a:pt x="55880" y="264160"/>
                  </a:cubicBezTo>
                  <a:cubicBezTo>
                    <a:pt x="57150" y="269240"/>
                    <a:pt x="74930" y="265430"/>
                    <a:pt x="76200" y="267970"/>
                  </a:cubicBezTo>
                  <a:cubicBezTo>
                    <a:pt x="76200" y="269240"/>
                    <a:pt x="69850" y="275590"/>
                    <a:pt x="66040" y="275590"/>
                  </a:cubicBezTo>
                  <a:cubicBezTo>
                    <a:pt x="57150" y="278130"/>
                    <a:pt x="34290" y="273050"/>
                    <a:pt x="29210" y="265430"/>
                  </a:cubicBezTo>
                  <a:cubicBezTo>
                    <a:pt x="24130" y="259080"/>
                    <a:pt x="25400" y="241300"/>
                    <a:pt x="30480" y="233680"/>
                  </a:cubicBezTo>
                  <a:cubicBezTo>
                    <a:pt x="34290" y="227330"/>
                    <a:pt x="43180" y="222250"/>
                    <a:pt x="50800" y="222250"/>
                  </a:cubicBezTo>
                  <a:cubicBezTo>
                    <a:pt x="58420" y="220980"/>
                    <a:pt x="72390" y="226060"/>
                    <a:pt x="76200" y="232410"/>
                  </a:cubicBezTo>
                  <a:cubicBezTo>
                    <a:pt x="80010" y="241300"/>
                    <a:pt x="77470" y="267970"/>
                    <a:pt x="69850" y="274320"/>
                  </a:cubicBezTo>
                  <a:cubicBezTo>
                    <a:pt x="62230" y="279400"/>
                    <a:pt x="40640" y="278130"/>
                    <a:pt x="34290" y="271780"/>
                  </a:cubicBezTo>
                  <a:cubicBezTo>
                    <a:pt x="27940" y="265430"/>
                    <a:pt x="25400" y="238760"/>
                    <a:pt x="31750" y="231140"/>
                  </a:cubicBezTo>
                  <a:cubicBezTo>
                    <a:pt x="38100" y="223520"/>
                    <a:pt x="57150" y="220980"/>
                    <a:pt x="66040" y="224790"/>
                  </a:cubicBezTo>
                  <a:cubicBezTo>
                    <a:pt x="73660" y="228600"/>
                    <a:pt x="80010" y="238760"/>
                    <a:pt x="81280" y="246380"/>
                  </a:cubicBezTo>
                  <a:cubicBezTo>
                    <a:pt x="82550" y="255270"/>
                    <a:pt x="77470" y="266700"/>
                    <a:pt x="72390" y="271780"/>
                  </a:cubicBezTo>
                  <a:cubicBezTo>
                    <a:pt x="66040" y="276860"/>
                    <a:pt x="53340" y="280670"/>
                    <a:pt x="45720" y="278130"/>
                  </a:cubicBezTo>
                  <a:cubicBezTo>
                    <a:pt x="38100" y="275590"/>
                    <a:pt x="27940" y="266700"/>
                    <a:pt x="25400" y="259080"/>
                  </a:cubicBezTo>
                  <a:cubicBezTo>
                    <a:pt x="22860" y="252730"/>
                    <a:pt x="33020" y="237490"/>
                    <a:pt x="30480" y="233680"/>
                  </a:cubicBezTo>
                  <a:cubicBezTo>
                    <a:pt x="26670" y="229870"/>
                    <a:pt x="7620" y="238760"/>
                    <a:pt x="6350" y="236220"/>
                  </a:cubicBezTo>
                  <a:cubicBezTo>
                    <a:pt x="1270" y="227330"/>
                    <a:pt x="74930" y="156210"/>
                    <a:pt x="115570" y="121920"/>
                  </a:cubicBezTo>
                  <a:cubicBezTo>
                    <a:pt x="154940" y="88900"/>
                    <a:pt x="214630" y="43180"/>
                    <a:pt x="247650" y="34290"/>
                  </a:cubicBezTo>
                  <a:cubicBezTo>
                    <a:pt x="264160" y="30480"/>
                    <a:pt x="278130" y="31750"/>
                    <a:pt x="287020" y="36830"/>
                  </a:cubicBezTo>
                  <a:cubicBezTo>
                    <a:pt x="294640" y="41910"/>
                    <a:pt x="302260" y="52070"/>
                    <a:pt x="300990" y="59690"/>
                  </a:cubicBezTo>
                  <a:cubicBezTo>
                    <a:pt x="299720" y="69850"/>
                    <a:pt x="288290" y="85090"/>
                    <a:pt x="271780" y="90170"/>
                  </a:cubicBezTo>
                  <a:cubicBezTo>
                    <a:pt x="231140" y="104140"/>
                    <a:pt x="62230" y="69850"/>
                    <a:pt x="26670" y="58420"/>
                  </a:cubicBezTo>
                  <a:cubicBezTo>
                    <a:pt x="16510" y="54610"/>
                    <a:pt x="12700" y="53340"/>
                    <a:pt x="8890" y="48260"/>
                  </a:cubicBezTo>
                  <a:cubicBezTo>
                    <a:pt x="3810" y="40640"/>
                    <a:pt x="0" y="27940"/>
                    <a:pt x="3810" y="20320"/>
                  </a:cubicBezTo>
                  <a:cubicBezTo>
                    <a:pt x="7620" y="11430"/>
                    <a:pt x="38100" y="0"/>
                    <a:pt x="38100" y="0"/>
                  </a:cubicBezTo>
                </a:path>
              </a:pathLst>
            </a:custGeom>
            <a:solidFill>
              <a:srgbClr val="837B8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id="76" name="Group 76"/>
          <p:cNvGrpSpPr/>
          <p:nvPr/>
        </p:nvGrpSpPr>
        <p:grpSpPr>
          <a:xfrm>
            <a:off x="10113645" y="4452938"/>
            <a:ext cx="145733" cy="316230"/>
            <a:chOff x="0" y="0"/>
            <a:chExt cx="194310" cy="421640"/>
          </a:xfrm>
        </p:grpSpPr>
        <p:sp>
          <p:nvSpPr>
            <p:cNvPr id="77" name="Freeform 77"/>
            <p:cNvSpPr/>
            <p:nvPr/>
          </p:nvSpPr>
          <p:spPr>
            <a:xfrm>
              <a:off x="43180" y="44450"/>
              <a:ext cx="111760" cy="327660"/>
            </a:xfrm>
            <a:custGeom>
              <a:avLst/>
              <a:gdLst/>
              <a:ahLst/>
              <a:cxnLst/>
              <a:rect l="l" t="t" r="r" b="b"/>
              <a:pathLst>
                <a:path w="111760" h="327660">
                  <a:moveTo>
                    <a:pt x="7620" y="43180"/>
                  </a:moveTo>
                  <a:cubicBezTo>
                    <a:pt x="27940" y="0"/>
                    <a:pt x="55880" y="2540"/>
                    <a:pt x="69850" y="16510"/>
                  </a:cubicBezTo>
                  <a:cubicBezTo>
                    <a:pt x="100330" y="50800"/>
                    <a:pt x="111760" y="257810"/>
                    <a:pt x="99060" y="299720"/>
                  </a:cubicBezTo>
                  <a:cubicBezTo>
                    <a:pt x="93980" y="314960"/>
                    <a:pt x="86360" y="322580"/>
                    <a:pt x="78740" y="325120"/>
                  </a:cubicBezTo>
                  <a:cubicBezTo>
                    <a:pt x="69850" y="327660"/>
                    <a:pt x="52070" y="322580"/>
                    <a:pt x="46990" y="314960"/>
                  </a:cubicBezTo>
                  <a:cubicBezTo>
                    <a:pt x="41910" y="307340"/>
                    <a:pt x="43180" y="287020"/>
                    <a:pt x="48260" y="279400"/>
                  </a:cubicBezTo>
                  <a:cubicBezTo>
                    <a:pt x="53340" y="273050"/>
                    <a:pt x="64770" y="267970"/>
                    <a:pt x="73660" y="269240"/>
                  </a:cubicBezTo>
                  <a:cubicBezTo>
                    <a:pt x="81280" y="269240"/>
                    <a:pt x="92710" y="276860"/>
                    <a:pt x="95250" y="284480"/>
                  </a:cubicBezTo>
                  <a:cubicBezTo>
                    <a:pt x="99060" y="292100"/>
                    <a:pt x="96520" y="312420"/>
                    <a:pt x="90170" y="318770"/>
                  </a:cubicBezTo>
                  <a:cubicBezTo>
                    <a:pt x="83820" y="325120"/>
                    <a:pt x="63500" y="326390"/>
                    <a:pt x="55880" y="322580"/>
                  </a:cubicBezTo>
                  <a:cubicBezTo>
                    <a:pt x="48260" y="318770"/>
                    <a:pt x="40640" y="307340"/>
                    <a:pt x="41910" y="299720"/>
                  </a:cubicBezTo>
                  <a:cubicBezTo>
                    <a:pt x="41910" y="289560"/>
                    <a:pt x="60960" y="269240"/>
                    <a:pt x="69850" y="269240"/>
                  </a:cubicBezTo>
                  <a:cubicBezTo>
                    <a:pt x="80010" y="269240"/>
                    <a:pt x="97790" y="289560"/>
                    <a:pt x="99060" y="299720"/>
                  </a:cubicBezTo>
                  <a:cubicBezTo>
                    <a:pt x="100330" y="307340"/>
                    <a:pt x="91440" y="318770"/>
                    <a:pt x="85090" y="322580"/>
                  </a:cubicBezTo>
                  <a:cubicBezTo>
                    <a:pt x="76200" y="326390"/>
                    <a:pt x="60960" y="326390"/>
                    <a:pt x="52070" y="320040"/>
                  </a:cubicBezTo>
                  <a:cubicBezTo>
                    <a:pt x="38100" y="308610"/>
                    <a:pt x="34290" y="273050"/>
                    <a:pt x="29210" y="240030"/>
                  </a:cubicBezTo>
                  <a:cubicBezTo>
                    <a:pt x="19050" y="187960"/>
                    <a:pt x="0" y="44450"/>
                    <a:pt x="16510" y="34290"/>
                  </a:cubicBezTo>
                  <a:cubicBezTo>
                    <a:pt x="24130" y="30480"/>
                    <a:pt x="40640" y="57150"/>
                    <a:pt x="50800" y="55880"/>
                  </a:cubicBezTo>
                  <a:cubicBezTo>
                    <a:pt x="58420" y="54610"/>
                    <a:pt x="68580" y="34290"/>
                    <a:pt x="71120" y="35560"/>
                  </a:cubicBezTo>
                  <a:cubicBezTo>
                    <a:pt x="72390" y="35560"/>
                    <a:pt x="68580" y="57150"/>
                    <a:pt x="62230" y="64770"/>
                  </a:cubicBezTo>
                  <a:cubicBezTo>
                    <a:pt x="58420" y="69850"/>
                    <a:pt x="50800" y="74930"/>
                    <a:pt x="43180" y="74930"/>
                  </a:cubicBezTo>
                  <a:cubicBezTo>
                    <a:pt x="34290" y="74930"/>
                    <a:pt x="21590" y="69850"/>
                    <a:pt x="15240" y="64770"/>
                  </a:cubicBezTo>
                  <a:cubicBezTo>
                    <a:pt x="10160" y="59690"/>
                    <a:pt x="7620" y="43180"/>
                    <a:pt x="7620" y="43180"/>
                  </a:cubicBezTo>
                </a:path>
              </a:pathLst>
            </a:custGeom>
            <a:solidFill>
              <a:srgbClr val="837B8F"/>
            </a:solidFill>
            <a:ln cap="sq">
              <a:noFill/>
              <a:prstDash val="solid"/>
              <a:miter/>
            </a:ln>
          </p:spPr>
        </p:sp>
      </p:grpSp>
      <p:sp>
        <p:nvSpPr>
          <p:cNvPr id="78" name="Freeform 78"/>
          <p:cNvSpPr/>
          <p:nvPr/>
        </p:nvSpPr>
        <p:spPr>
          <a:xfrm>
            <a:off x="10345102" y="3602668"/>
            <a:ext cx="1940568" cy="1940568"/>
          </a:xfrm>
          <a:custGeom>
            <a:avLst/>
            <a:gdLst/>
            <a:ahLst/>
            <a:cxnLst/>
            <a:rect l="l" t="t" r="r" b="b"/>
            <a:pathLst>
              <a:path w="1940568" h="1940568">
                <a:moveTo>
                  <a:pt x="0" y="0"/>
                </a:moveTo>
                <a:lnTo>
                  <a:pt x="1940569" y="0"/>
                </a:lnTo>
                <a:lnTo>
                  <a:pt x="1940569" y="1940569"/>
                </a:lnTo>
                <a:lnTo>
                  <a:pt x="0" y="194056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79" name="TextBox 79"/>
          <p:cNvSpPr txBox="1"/>
          <p:nvPr/>
        </p:nvSpPr>
        <p:spPr>
          <a:xfrm>
            <a:off x="3221862" y="6494433"/>
            <a:ext cx="1605889" cy="4985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24"/>
              </a:lnSpc>
              <a:spcBef>
                <a:spcPct val="0"/>
              </a:spcBef>
            </a:pPr>
            <a:r>
              <a:rPr lang="en-US" sz="2874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範例帳號</a:t>
            </a:r>
          </a:p>
        </p:txBody>
      </p:sp>
      <p:sp>
        <p:nvSpPr>
          <p:cNvPr id="80" name="TextBox 80"/>
          <p:cNvSpPr txBox="1"/>
          <p:nvPr/>
        </p:nvSpPr>
        <p:spPr>
          <a:xfrm>
            <a:off x="3221862" y="2689567"/>
            <a:ext cx="1045356" cy="507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60"/>
              </a:lnSpc>
              <a:spcBef>
                <a:spcPct val="0"/>
              </a:spcBef>
            </a:pPr>
            <a:r>
              <a:rPr lang="en-US" sz="2900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推薦</a:t>
            </a:r>
          </a:p>
        </p:txBody>
      </p:sp>
      <p:grpSp>
        <p:nvGrpSpPr>
          <p:cNvPr id="81" name="Group 81"/>
          <p:cNvGrpSpPr/>
          <p:nvPr/>
        </p:nvGrpSpPr>
        <p:grpSpPr>
          <a:xfrm>
            <a:off x="12216765" y="4516755"/>
            <a:ext cx="948690" cy="131445"/>
            <a:chOff x="0" y="0"/>
            <a:chExt cx="1264920" cy="175260"/>
          </a:xfrm>
        </p:grpSpPr>
        <p:sp>
          <p:nvSpPr>
            <p:cNvPr id="82" name="Freeform 82"/>
            <p:cNvSpPr/>
            <p:nvPr/>
          </p:nvSpPr>
          <p:spPr>
            <a:xfrm>
              <a:off x="46990" y="34290"/>
              <a:ext cx="1167130" cy="110490"/>
            </a:xfrm>
            <a:custGeom>
              <a:avLst/>
              <a:gdLst/>
              <a:ahLst/>
              <a:cxnLst/>
              <a:rect l="l" t="t" r="r" b="b"/>
              <a:pathLst>
                <a:path w="1167130" h="110490">
                  <a:moveTo>
                    <a:pt x="105410" y="78740"/>
                  </a:moveTo>
                  <a:cubicBezTo>
                    <a:pt x="2540" y="72390"/>
                    <a:pt x="0" y="54610"/>
                    <a:pt x="3810" y="45720"/>
                  </a:cubicBezTo>
                  <a:cubicBezTo>
                    <a:pt x="6350" y="36830"/>
                    <a:pt x="15240" y="31750"/>
                    <a:pt x="31750" y="25400"/>
                  </a:cubicBezTo>
                  <a:cubicBezTo>
                    <a:pt x="114300" y="0"/>
                    <a:pt x="613410" y="19050"/>
                    <a:pt x="803910" y="22860"/>
                  </a:cubicBezTo>
                  <a:cubicBezTo>
                    <a:pt x="916940" y="24130"/>
                    <a:pt x="1035050" y="10160"/>
                    <a:pt x="1073150" y="33020"/>
                  </a:cubicBezTo>
                  <a:cubicBezTo>
                    <a:pt x="1087120" y="43180"/>
                    <a:pt x="1094740" y="60960"/>
                    <a:pt x="1092200" y="71120"/>
                  </a:cubicBezTo>
                  <a:cubicBezTo>
                    <a:pt x="1088390" y="80010"/>
                    <a:pt x="1061720" y="91440"/>
                    <a:pt x="1049020" y="88900"/>
                  </a:cubicBezTo>
                  <a:cubicBezTo>
                    <a:pt x="1038860" y="87630"/>
                    <a:pt x="1023620" y="73660"/>
                    <a:pt x="1021080" y="64770"/>
                  </a:cubicBezTo>
                  <a:cubicBezTo>
                    <a:pt x="1019810" y="55880"/>
                    <a:pt x="1026160" y="41910"/>
                    <a:pt x="1036320" y="35560"/>
                  </a:cubicBezTo>
                  <a:cubicBezTo>
                    <a:pt x="1055370" y="24130"/>
                    <a:pt x="1126490" y="22860"/>
                    <a:pt x="1146810" y="33020"/>
                  </a:cubicBezTo>
                  <a:cubicBezTo>
                    <a:pt x="1158240" y="39370"/>
                    <a:pt x="1167130" y="53340"/>
                    <a:pt x="1165860" y="62230"/>
                  </a:cubicBezTo>
                  <a:cubicBezTo>
                    <a:pt x="1165860" y="71120"/>
                    <a:pt x="1151890" y="87630"/>
                    <a:pt x="1143000" y="88900"/>
                  </a:cubicBezTo>
                  <a:cubicBezTo>
                    <a:pt x="1134110" y="90170"/>
                    <a:pt x="1109980" y="74930"/>
                    <a:pt x="1108710" y="66040"/>
                  </a:cubicBezTo>
                  <a:cubicBezTo>
                    <a:pt x="1107440" y="55880"/>
                    <a:pt x="1125220" y="33020"/>
                    <a:pt x="1134110" y="31750"/>
                  </a:cubicBezTo>
                  <a:cubicBezTo>
                    <a:pt x="1144270" y="30480"/>
                    <a:pt x="1165860" y="49530"/>
                    <a:pt x="1165860" y="59690"/>
                  </a:cubicBezTo>
                  <a:cubicBezTo>
                    <a:pt x="1167130" y="68580"/>
                    <a:pt x="1151890" y="83820"/>
                    <a:pt x="1137920" y="90170"/>
                  </a:cubicBezTo>
                  <a:cubicBezTo>
                    <a:pt x="1115060" y="99060"/>
                    <a:pt x="1054100" y="97790"/>
                    <a:pt x="1036320" y="86360"/>
                  </a:cubicBezTo>
                  <a:cubicBezTo>
                    <a:pt x="1026160" y="78740"/>
                    <a:pt x="1019810" y="59690"/>
                    <a:pt x="1023620" y="50800"/>
                  </a:cubicBezTo>
                  <a:cubicBezTo>
                    <a:pt x="1026160" y="41910"/>
                    <a:pt x="1038860" y="33020"/>
                    <a:pt x="1049020" y="33020"/>
                  </a:cubicBezTo>
                  <a:cubicBezTo>
                    <a:pt x="1061720" y="31750"/>
                    <a:pt x="1087120" y="41910"/>
                    <a:pt x="1092200" y="50800"/>
                  </a:cubicBezTo>
                  <a:cubicBezTo>
                    <a:pt x="1096010" y="57150"/>
                    <a:pt x="1093470" y="69850"/>
                    <a:pt x="1088390" y="76200"/>
                  </a:cubicBezTo>
                  <a:cubicBezTo>
                    <a:pt x="1084580" y="82550"/>
                    <a:pt x="1078230" y="86360"/>
                    <a:pt x="1065530" y="88900"/>
                  </a:cubicBezTo>
                  <a:cubicBezTo>
                    <a:pt x="1022350" y="99060"/>
                    <a:pt x="882650" y="80010"/>
                    <a:pt x="758190" y="78740"/>
                  </a:cubicBezTo>
                  <a:cubicBezTo>
                    <a:pt x="567690" y="76200"/>
                    <a:pt x="111760" y="110490"/>
                    <a:pt x="33020" y="86360"/>
                  </a:cubicBezTo>
                  <a:cubicBezTo>
                    <a:pt x="15240" y="81280"/>
                    <a:pt x="7620" y="76200"/>
                    <a:pt x="3810" y="67310"/>
                  </a:cubicBezTo>
                  <a:cubicBezTo>
                    <a:pt x="0" y="58420"/>
                    <a:pt x="2540" y="41910"/>
                    <a:pt x="11430" y="33020"/>
                  </a:cubicBezTo>
                  <a:cubicBezTo>
                    <a:pt x="26670" y="20320"/>
                    <a:pt x="81280" y="10160"/>
                    <a:pt x="102870" y="16510"/>
                  </a:cubicBezTo>
                  <a:cubicBezTo>
                    <a:pt x="116840" y="20320"/>
                    <a:pt x="130810" y="35560"/>
                    <a:pt x="132080" y="45720"/>
                  </a:cubicBezTo>
                  <a:cubicBezTo>
                    <a:pt x="132080" y="55880"/>
                    <a:pt x="105410" y="78740"/>
                    <a:pt x="105410" y="78740"/>
                  </a:cubicBezTo>
                </a:path>
              </a:pathLst>
            </a:custGeom>
            <a:solidFill>
              <a:srgbClr val="837B8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id="83" name="Group 83"/>
          <p:cNvGrpSpPr/>
          <p:nvPr/>
        </p:nvGrpSpPr>
        <p:grpSpPr>
          <a:xfrm>
            <a:off x="12989243" y="4431030"/>
            <a:ext cx="240030" cy="323850"/>
            <a:chOff x="0" y="0"/>
            <a:chExt cx="320040" cy="431800"/>
          </a:xfrm>
        </p:grpSpPr>
        <p:sp>
          <p:nvSpPr>
            <p:cNvPr id="84" name="Freeform 84"/>
            <p:cNvSpPr/>
            <p:nvPr/>
          </p:nvSpPr>
          <p:spPr>
            <a:xfrm>
              <a:off x="48260" y="45720"/>
              <a:ext cx="222250" cy="339090"/>
            </a:xfrm>
            <a:custGeom>
              <a:avLst/>
              <a:gdLst/>
              <a:ahLst/>
              <a:cxnLst/>
              <a:rect l="l" t="t" r="r" b="b"/>
              <a:pathLst>
                <a:path w="222250" h="339090">
                  <a:moveTo>
                    <a:pt x="85090" y="50800"/>
                  </a:moveTo>
                  <a:cubicBezTo>
                    <a:pt x="58420" y="78740"/>
                    <a:pt x="45720" y="81280"/>
                    <a:pt x="38100" y="76200"/>
                  </a:cubicBezTo>
                  <a:cubicBezTo>
                    <a:pt x="27940" y="71120"/>
                    <a:pt x="16510" y="49530"/>
                    <a:pt x="19050" y="39370"/>
                  </a:cubicBezTo>
                  <a:cubicBezTo>
                    <a:pt x="21590" y="29210"/>
                    <a:pt x="35560" y="19050"/>
                    <a:pt x="52070" y="16510"/>
                  </a:cubicBezTo>
                  <a:cubicBezTo>
                    <a:pt x="81280" y="11430"/>
                    <a:pt x="162560" y="49530"/>
                    <a:pt x="189230" y="62230"/>
                  </a:cubicBezTo>
                  <a:cubicBezTo>
                    <a:pt x="200660" y="68580"/>
                    <a:pt x="208280" y="69850"/>
                    <a:pt x="213360" y="77470"/>
                  </a:cubicBezTo>
                  <a:cubicBezTo>
                    <a:pt x="218440" y="86360"/>
                    <a:pt x="222250" y="104140"/>
                    <a:pt x="218440" y="111760"/>
                  </a:cubicBezTo>
                  <a:cubicBezTo>
                    <a:pt x="213360" y="120650"/>
                    <a:pt x="189230" y="129540"/>
                    <a:pt x="180340" y="127000"/>
                  </a:cubicBezTo>
                  <a:cubicBezTo>
                    <a:pt x="170180" y="124460"/>
                    <a:pt x="158750" y="100330"/>
                    <a:pt x="160020" y="97790"/>
                  </a:cubicBezTo>
                  <a:cubicBezTo>
                    <a:pt x="162560" y="96520"/>
                    <a:pt x="196850" y="114300"/>
                    <a:pt x="199390" y="124460"/>
                  </a:cubicBezTo>
                  <a:cubicBezTo>
                    <a:pt x="201930" y="132080"/>
                    <a:pt x="194310" y="138430"/>
                    <a:pt x="186690" y="151130"/>
                  </a:cubicBezTo>
                  <a:cubicBezTo>
                    <a:pt x="167640" y="182880"/>
                    <a:pt x="96520" y="288290"/>
                    <a:pt x="63500" y="316230"/>
                  </a:cubicBezTo>
                  <a:cubicBezTo>
                    <a:pt x="46990" y="328930"/>
                    <a:pt x="30480" y="339090"/>
                    <a:pt x="21590" y="335280"/>
                  </a:cubicBezTo>
                  <a:cubicBezTo>
                    <a:pt x="11430" y="331470"/>
                    <a:pt x="0" y="303530"/>
                    <a:pt x="3810" y="295910"/>
                  </a:cubicBezTo>
                  <a:cubicBezTo>
                    <a:pt x="7620" y="287020"/>
                    <a:pt x="35560" y="279400"/>
                    <a:pt x="44450" y="283210"/>
                  </a:cubicBezTo>
                  <a:cubicBezTo>
                    <a:pt x="52070" y="285750"/>
                    <a:pt x="58420" y="297180"/>
                    <a:pt x="58420" y="306070"/>
                  </a:cubicBezTo>
                  <a:cubicBezTo>
                    <a:pt x="59690" y="313690"/>
                    <a:pt x="54610" y="325120"/>
                    <a:pt x="48260" y="330200"/>
                  </a:cubicBezTo>
                  <a:cubicBezTo>
                    <a:pt x="41910" y="335280"/>
                    <a:pt x="29210" y="337820"/>
                    <a:pt x="21590" y="335280"/>
                  </a:cubicBezTo>
                  <a:cubicBezTo>
                    <a:pt x="13970" y="332740"/>
                    <a:pt x="5080" y="323850"/>
                    <a:pt x="2540" y="316230"/>
                  </a:cubicBezTo>
                  <a:cubicBezTo>
                    <a:pt x="0" y="308610"/>
                    <a:pt x="2540" y="295910"/>
                    <a:pt x="7620" y="289560"/>
                  </a:cubicBezTo>
                  <a:cubicBezTo>
                    <a:pt x="12700" y="283210"/>
                    <a:pt x="25400" y="278130"/>
                    <a:pt x="33020" y="279400"/>
                  </a:cubicBezTo>
                  <a:cubicBezTo>
                    <a:pt x="40640" y="279400"/>
                    <a:pt x="52070" y="287020"/>
                    <a:pt x="55880" y="293370"/>
                  </a:cubicBezTo>
                  <a:cubicBezTo>
                    <a:pt x="59690" y="302260"/>
                    <a:pt x="58420" y="318770"/>
                    <a:pt x="52070" y="326390"/>
                  </a:cubicBezTo>
                  <a:cubicBezTo>
                    <a:pt x="45720" y="332740"/>
                    <a:pt x="22860" y="336550"/>
                    <a:pt x="15240" y="331470"/>
                  </a:cubicBezTo>
                  <a:cubicBezTo>
                    <a:pt x="6350" y="326390"/>
                    <a:pt x="1270" y="311150"/>
                    <a:pt x="3810" y="295910"/>
                  </a:cubicBezTo>
                  <a:cubicBezTo>
                    <a:pt x="11430" y="254000"/>
                    <a:pt x="125730" y="120650"/>
                    <a:pt x="156210" y="90170"/>
                  </a:cubicBezTo>
                  <a:cubicBezTo>
                    <a:pt x="166370" y="80010"/>
                    <a:pt x="171450" y="72390"/>
                    <a:pt x="180340" y="72390"/>
                  </a:cubicBezTo>
                  <a:cubicBezTo>
                    <a:pt x="191770" y="72390"/>
                    <a:pt x="220980" y="95250"/>
                    <a:pt x="220980" y="105410"/>
                  </a:cubicBezTo>
                  <a:cubicBezTo>
                    <a:pt x="219710" y="114300"/>
                    <a:pt x="196850" y="129540"/>
                    <a:pt x="186690" y="128270"/>
                  </a:cubicBezTo>
                  <a:cubicBezTo>
                    <a:pt x="176530" y="127000"/>
                    <a:pt x="162560" y="96520"/>
                    <a:pt x="160020" y="97790"/>
                  </a:cubicBezTo>
                  <a:cubicBezTo>
                    <a:pt x="158750" y="99060"/>
                    <a:pt x="168910" y="115570"/>
                    <a:pt x="165100" y="119380"/>
                  </a:cubicBezTo>
                  <a:cubicBezTo>
                    <a:pt x="157480" y="127000"/>
                    <a:pt x="50800" y="92710"/>
                    <a:pt x="49530" y="78740"/>
                  </a:cubicBezTo>
                  <a:cubicBezTo>
                    <a:pt x="48260" y="71120"/>
                    <a:pt x="78740" y="55880"/>
                    <a:pt x="80010" y="55880"/>
                  </a:cubicBezTo>
                  <a:cubicBezTo>
                    <a:pt x="80010" y="57150"/>
                    <a:pt x="67310" y="73660"/>
                    <a:pt x="59690" y="77470"/>
                  </a:cubicBezTo>
                  <a:cubicBezTo>
                    <a:pt x="53340" y="80010"/>
                    <a:pt x="44450" y="80010"/>
                    <a:pt x="38100" y="76200"/>
                  </a:cubicBezTo>
                  <a:cubicBezTo>
                    <a:pt x="29210" y="72390"/>
                    <a:pt x="17780" y="57150"/>
                    <a:pt x="17780" y="46990"/>
                  </a:cubicBezTo>
                  <a:cubicBezTo>
                    <a:pt x="17780" y="34290"/>
                    <a:pt x="31750" y="10160"/>
                    <a:pt x="43180" y="5080"/>
                  </a:cubicBezTo>
                  <a:cubicBezTo>
                    <a:pt x="53340" y="0"/>
                    <a:pt x="72390" y="1270"/>
                    <a:pt x="78740" y="8890"/>
                  </a:cubicBezTo>
                  <a:cubicBezTo>
                    <a:pt x="86360" y="16510"/>
                    <a:pt x="85090" y="50800"/>
                    <a:pt x="85090" y="50800"/>
                  </a:cubicBezTo>
                </a:path>
              </a:pathLst>
            </a:custGeom>
            <a:solidFill>
              <a:srgbClr val="837B8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id="85" name="Group 85"/>
          <p:cNvGrpSpPr/>
          <p:nvPr/>
        </p:nvGrpSpPr>
        <p:grpSpPr>
          <a:xfrm>
            <a:off x="12982575" y="4411980"/>
            <a:ext cx="139065" cy="355282"/>
            <a:chOff x="0" y="0"/>
            <a:chExt cx="185420" cy="473710"/>
          </a:xfrm>
        </p:grpSpPr>
        <p:sp>
          <p:nvSpPr>
            <p:cNvPr id="86" name="Freeform 86"/>
            <p:cNvSpPr/>
            <p:nvPr/>
          </p:nvSpPr>
          <p:spPr>
            <a:xfrm>
              <a:off x="30480" y="48260"/>
              <a:ext cx="109220" cy="374650"/>
            </a:xfrm>
            <a:custGeom>
              <a:avLst/>
              <a:gdLst/>
              <a:ahLst/>
              <a:cxnLst/>
              <a:rect l="l" t="t" r="r" b="b"/>
              <a:pathLst>
                <a:path w="109220" h="374650">
                  <a:moveTo>
                    <a:pt x="40640" y="45720"/>
                  </a:moveTo>
                  <a:cubicBezTo>
                    <a:pt x="48260" y="11430"/>
                    <a:pt x="59690" y="2540"/>
                    <a:pt x="68580" y="2540"/>
                  </a:cubicBezTo>
                  <a:cubicBezTo>
                    <a:pt x="76200" y="1270"/>
                    <a:pt x="90170" y="6350"/>
                    <a:pt x="95250" y="12700"/>
                  </a:cubicBezTo>
                  <a:cubicBezTo>
                    <a:pt x="100330" y="17780"/>
                    <a:pt x="101600" y="21590"/>
                    <a:pt x="102870" y="33020"/>
                  </a:cubicBezTo>
                  <a:cubicBezTo>
                    <a:pt x="109220" y="76200"/>
                    <a:pt x="102870" y="308610"/>
                    <a:pt x="77470" y="351790"/>
                  </a:cubicBezTo>
                  <a:cubicBezTo>
                    <a:pt x="68580" y="365760"/>
                    <a:pt x="54610" y="374650"/>
                    <a:pt x="45720" y="373380"/>
                  </a:cubicBezTo>
                  <a:cubicBezTo>
                    <a:pt x="35560" y="370840"/>
                    <a:pt x="20320" y="350520"/>
                    <a:pt x="20320" y="340360"/>
                  </a:cubicBezTo>
                  <a:cubicBezTo>
                    <a:pt x="20320" y="331470"/>
                    <a:pt x="35560" y="317500"/>
                    <a:pt x="44450" y="314960"/>
                  </a:cubicBezTo>
                  <a:cubicBezTo>
                    <a:pt x="52070" y="313690"/>
                    <a:pt x="64770" y="318770"/>
                    <a:pt x="69850" y="323850"/>
                  </a:cubicBezTo>
                  <a:cubicBezTo>
                    <a:pt x="76200" y="330200"/>
                    <a:pt x="80010" y="342900"/>
                    <a:pt x="77470" y="350520"/>
                  </a:cubicBezTo>
                  <a:cubicBezTo>
                    <a:pt x="74930" y="359410"/>
                    <a:pt x="59690" y="373380"/>
                    <a:pt x="50800" y="373380"/>
                  </a:cubicBezTo>
                  <a:cubicBezTo>
                    <a:pt x="40640" y="372110"/>
                    <a:pt x="20320" y="353060"/>
                    <a:pt x="20320" y="344170"/>
                  </a:cubicBezTo>
                  <a:cubicBezTo>
                    <a:pt x="20320" y="334010"/>
                    <a:pt x="40640" y="314960"/>
                    <a:pt x="50800" y="314960"/>
                  </a:cubicBezTo>
                  <a:cubicBezTo>
                    <a:pt x="60960" y="314960"/>
                    <a:pt x="78740" y="335280"/>
                    <a:pt x="78740" y="344170"/>
                  </a:cubicBezTo>
                  <a:cubicBezTo>
                    <a:pt x="78740" y="354330"/>
                    <a:pt x="62230" y="372110"/>
                    <a:pt x="52070" y="373380"/>
                  </a:cubicBezTo>
                  <a:cubicBezTo>
                    <a:pt x="43180" y="373380"/>
                    <a:pt x="27940" y="365760"/>
                    <a:pt x="20320" y="350520"/>
                  </a:cubicBezTo>
                  <a:cubicBezTo>
                    <a:pt x="0" y="306070"/>
                    <a:pt x="26670" y="67310"/>
                    <a:pt x="40640" y="25400"/>
                  </a:cubicBezTo>
                  <a:cubicBezTo>
                    <a:pt x="44450" y="15240"/>
                    <a:pt x="48260" y="11430"/>
                    <a:pt x="53340" y="7620"/>
                  </a:cubicBezTo>
                  <a:cubicBezTo>
                    <a:pt x="60960" y="2540"/>
                    <a:pt x="74930" y="0"/>
                    <a:pt x="82550" y="3810"/>
                  </a:cubicBezTo>
                  <a:cubicBezTo>
                    <a:pt x="92710" y="8890"/>
                    <a:pt x="105410" y="33020"/>
                    <a:pt x="104140" y="45720"/>
                  </a:cubicBezTo>
                  <a:cubicBezTo>
                    <a:pt x="101600" y="57150"/>
                    <a:pt x="85090" y="73660"/>
                    <a:pt x="76200" y="76200"/>
                  </a:cubicBezTo>
                  <a:cubicBezTo>
                    <a:pt x="68580" y="78740"/>
                    <a:pt x="59690" y="76200"/>
                    <a:pt x="53340" y="71120"/>
                  </a:cubicBezTo>
                  <a:cubicBezTo>
                    <a:pt x="46990" y="66040"/>
                    <a:pt x="40640" y="45720"/>
                    <a:pt x="40640" y="45720"/>
                  </a:cubicBezTo>
                </a:path>
              </a:pathLst>
            </a:custGeom>
            <a:solidFill>
              <a:srgbClr val="837B8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id="87" name="Group 87"/>
          <p:cNvGrpSpPr/>
          <p:nvPr/>
        </p:nvGrpSpPr>
        <p:grpSpPr>
          <a:xfrm>
            <a:off x="12143422" y="4844415"/>
            <a:ext cx="1014412" cy="137160"/>
            <a:chOff x="0" y="0"/>
            <a:chExt cx="1352550" cy="182880"/>
          </a:xfrm>
        </p:grpSpPr>
        <p:sp>
          <p:nvSpPr>
            <p:cNvPr id="88" name="Freeform 88"/>
            <p:cNvSpPr/>
            <p:nvPr/>
          </p:nvSpPr>
          <p:spPr>
            <a:xfrm>
              <a:off x="49530" y="27940"/>
              <a:ext cx="1250950" cy="128270"/>
            </a:xfrm>
            <a:custGeom>
              <a:avLst/>
              <a:gdLst/>
              <a:ahLst/>
              <a:cxnLst/>
              <a:rect l="l" t="t" r="r" b="b"/>
              <a:pathLst>
                <a:path w="1250950" h="128270">
                  <a:moveTo>
                    <a:pt x="1250950" y="62230"/>
                  </a:moveTo>
                  <a:cubicBezTo>
                    <a:pt x="1211580" y="97790"/>
                    <a:pt x="1207770" y="95250"/>
                    <a:pt x="1193800" y="96520"/>
                  </a:cubicBezTo>
                  <a:cubicBezTo>
                    <a:pt x="1123950" y="101600"/>
                    <a:pt x="788670" y="101600"/>
                    <a:pt x="591820" y="102870"/>
                  </a:cubicBezTo>
                  <a:cubicBezTo>
                    <a:pt x="401320" y="102870"/>
                    <a:pt x="97790" y="128270"/>
                    <a:pt x="30480" y="102870"/>
                  </a:cubicBezTo>
                  <a:cubicBezTo>
                    <a:pt x="12700" y="95250"/>
                    <a:pt x="3810" y="85090"/>
                    <a:pt x="1270" y="76200"/>
                  </a:cubicBezTo>
                  <a:cubicBezTo>
                    <a:pt x="0" y="69850"/>
                    <a:pt x="2540" y="62230"/>
                    <a:pt x="6350" y="57150"/>
                  </a:cubicBezTo>
                  <a:cubicBezTo>
                    <a:pt x="11430" y="50800"/>
                    <a:pt x="22860" y="43180"/>
                    <a:pt x="30480" y="44450"/>
                  </a:cubicBezTo>
                  <a:cubicBezTo>
                    <a:pt x="40640" y="45720"/>
                    <a:pt x="59690" y="64770"/>
                    <a:pt x="59690" y="74930"/>
                  </a:cubicBezTo>
                  <a:cubicBezTo>
                    <a:pt x="58420" y="83820"/>
                    <a:pt x="36830" y="101600"/>
                    <a:pt x="26670" y="101600"/>
                  </a:cubicBezTo>
                  <a:cubicBezTo>
                    <a:pt x="19050" y="102870"/>
                    <a:pt x="8890" y="93980"/>
                    <a:pt x="5080" y="86360"/>
                  </a:cubicBezTo>
                  <a:cubicBezTo>
                    <a:pt x="1270" y="80010"/>
                    <a:pt x="1270" y="66040"/>
                    <a:pt x="5080" y="59690"/>
                  </a:cubicBezTo>
                  <a:cubicBezTo>
                    <a:pt x="8890" y="52070"/>
                    <a:pt x="19050" y="44450"/>
                    <a:pt x="26670" y="44450"/>
                  </a:cubicBezTo>
                  <a:cubicBezTo>
                    <a:pt x="35560" y="43180"/>
                    <a:pt x="46990" y="48260"/>
                    <a:pt x="52070" y="54610"/>
                  </a:cubicBezTo>
                  <a:cubicBezTo>
                    <a:pt x="58420" y="60960"/>
                    <a:pt x="60960" y="73660"/>
                    <a:pt x="58420" y="81280"/>
                  </a:cubicBezTo>
                  <a:cubicBezTo>
                    <a:pt x="55880" y="88900"/>
                    <a:pt x="46990" y="97790"/>
                    <a:pt x="39370" y="100330"/>
                  </a:cubicBezTo>
                  <a:cubicBezTo>
                    <a:pt x="31750" y="102870"/>
                    <a:pt x="17780" y="100330"/>
                    <a:pt x="11430" y="95250"/>
                  </a:cubicBezTo>
                  <a:cubicBezTo>
                    <a:pt x="5080" y="88900"/>
                    <a:pt x="0" y="71120"/>
                    <a:pt x="2540" y="62230"/>
                  </a:cubicBezTo>
                  <a:cubicBezTo>
                    <a:pt x="6350" y="54610"/>
                    <a:pt x="12700" y="49530"/>
                    <a:pt x="30480" y="44450"/>
                  </a:cubicBezTo>
                  <a:cubicBezTo>
                    <a:pt x="133350" y="11430"/>
                    <a:pt x="1210310" y="0"/>
                    <a:pt x="1219200" y="30480"/>
                  </a:cubicBezTo>
                  <a:cubicBezTo>
                    <a:pt x="1220470" y="35560"/>
                    <a:pt x="1189990" y="49530"/>
                    <a:pt x="1188720" y="49530"/>
                  </a:cubicBezTo>
                  <a:cubicBezTo>
                    <a:pt x="1188720" y="48260"/>
                    <a:pt x="1207770" y="24130"/>
                    <a:pt x="1217930" y="22860"/>
                  </a:cubicBezTo>
                  <a:cubicBezTo>
                    <a:pt x="1226820" y="20320"/>
                    <a:pt x="1239520" y="26670"/>
                    <a:pt x="1245870" y="33020"/>
                  </a:cubicBezTo>
                  <a:cubicBezTo>
                    <a:pt x="1250950" y="40640"/>
                    <a:pt x="1250950" y="62230"/>
                    <a:pt x="1250950" y="62230"/>
                  </a:cubicBezTo>
                </a:path>
              </a:pathLst>
            </a:custGeom>
            <a:solidFill>
              <a:srgbClr val="837B8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id="89" name="Group 89"/>
          <p:cNvGrpSpPr/>
          <p:nvPr/>
        </p:nvGrpSpPr>
        <p:grpSpPr>
          <a:xfrm>
            <a:off x="12100560" y="4770120"/>
            <a:ext cx="304800" cy="322897"/>
            <a:chOff x="0" y="0"/>
            <a:chExt cx="406400" cy="430530"/>
          </a:xfrm>
        </p:grpSpPr>
        <p:sp>
          <p:nvSpPr>
            <p:cNvPr id="90" name="Freeform 90"/>
            <p:cNvSpPr/>
            <p:nvPr/>
          </p:nvSpPr>
          <p:spPr>
            <a:xfrm>
              <a:off x="49530" y="46990"/>
              <a:ext cx="308610" cy="334010"/>
            </a:xfrm>
            <a:custGeom>
              <a:avLst/>
              <a:gdLst/>
              <a:ahLst/>
              <a:cxnLst/>
              <a:rect l="l" t="t" r="r" b="b"/>
              <a:pathLst>
                <a:path w="308610" h="334010">
                  <a:moveTo>
                    <a:pt x="280670" y="33020"/>
                  </a:moveTo>
                  <a:cubicBezTo>
                    <a:pt x="271780" y="68580"/>
                    <a:pt x="260350" y="76200"/>
                    <a:pt x="252730" y="77470"/>
                  </a:cubicBezTo>
                  <a:cubicBezTo>
                    <a:pt x="243840" y="78740"/>
                    <a:pt x="231140" y="72390"/>
                    <a:pt x="224790" y="67310"/>
                  </a:cubicBezTo>
                  <a:cubicBezTo>
                    <a:pt x="219710" y="62230"/>
                    <a:pt x="214630" y="46990"/>
                    <a:pt x="217170" y="45720"/>
                  </a:cubicBezTo>
                  <a:cubicBezTo>
                    <a:pt x="219710" y="44450"/>
                    <a:pt x="248920" y="58420"/>
                    <a:pt x="248920" y="69850"/>
                  </a:cubicBezTo>
                  <a:cubicBezTo>
                    <a:pt x="247650" y="93980"/>
                    <a:pt x="104140" y="170180"/>
                    <a:pt x="64770" y="189230"/>
                  </a:cubicBezTo>
                  <a:cubicBezTo>
                    <a:pt x="48260" y="196850"/>
                    <a:pt x="36830" y="205740"/>
                    <a:pt x="26670" y="201930"/>
                  </a:cubicBezTo>
                  <a:cubicBezTo>
                    <a:pt x="15240" y="199390"/>
                    <a:pt x="1270" y="181610"/>
                    <a:pt x="1270" y="171450"/>
                  </a:cubicBezTo>
                  <a:cubicBezTo>
                    <a:pt x="0" y="163830"/>
                    <a:pt x="6350" y="152400"/>
                    <a:pt x="13970" y="147320"/>
                  </a:cubicBezTo>
                  <a:cubicBezTo>
                    <a:pt x="26670" y="140970"/>
                    <a:pt x="48260" y="142240"/>
                    <a:pt x="72390" y="149860"/>
                  </a:cubicBezTo>
                  <a:cubicBezTo>
                    <a:pt x="124460" y="165100"/>
                    <a:pt x="287020" y="251460"/>
                    <a:pt x="302260" y="289560"/>
                  </a:cubicBezTo>
                  <a:cubicBezTo>
                    <a:pt x="308610" y="303530"/>
                    <a:pt x="299720" y="323850"/>
                    <a:pt x="290830" y="328930"/>
                  </a:cubicBezTo>
                  <a:cubicBezTo>
                    <a:pt x="283210" y="334010"/>
                    <a:pt x="264160" y="330200"/>
                    <a:pt x="256540" y="323850"/>
                  </a:cubicBezTo>
                  <a:cubicBezTo>
                    <a:pt x="250190" y="318770"/>
                    <a:pt x="247650" y="306070"/>
                    <a:pt x="248920" y="298450"/>
                  </a:cubicBezTo>
                  <a:cubicBezTo>
                    <a:pt x="251460" y="290830"/>
                    <a:pt x="259080" y="280670"/>
                    <a:pt x="266700" y="278130"/>
                  </a:cubicBezTo>
                  <a:cubicBezTo>
                    <a:pt x="274320" y="274320"/>
                    <a:pt x="287020" y="275590"/>
                    <a:pt x="293370" y="280670"/>
                  </a:cubicBezTo>
                  <a:cubicBezTo>
                    <a:pt x="300990" y="285750"/>
                    <a:pt x="308610" y="304800"/>
                    <a:pt x="304800" y="313690"/>
                  </a:cubicBezTo>
                  <a:cubicBezTo>
                    <a:pt x="300990" y="322580"/>
                    <a:pt x="284480" y="331470"/>
                    <a:pt x="266700" y="331470"/>
                  </a:cubicBezTo>
                  <a:cubicBezTo>
                    <a:pt x="223520" y="328930"/>
                    <a:pt x="88900" y="210820"/>
                    <a:pt x="46990" y="198120"/>
                  </a:cubicBezTo>
                  <a:cubicBezTo>
                    <a:pt x="31750" y="193040"/>
                    <a:pt x="20320" y="201930"/>
                    <a:pt x="12700" y="196850"/>
                  </a:cubicBezTo>
                  <a:cubicBezTo>
                    <a:pt x="6350" y="191770"/>
                    <a:pt x="1270" y="180340"/>
                    <a:pt x="1270" y="171450"/>
                  </a:cubicBezTo>
                  <a:cubicBezTo>
                    <a:pt x="1270" y="163830"/>
                    <a:pt x="5080" y="157480"/>
                    <a:pt x="13970" y="147320"/>
                  </a:cubicBezTo>
                  <a:cubicBezTo>
                    <a:pt x="41910" y="119380"/>
                    <a:pt x="176530" y="34290"/>
                    <a:pt x="215900" y="15240"/>
                  </a:cubicBezTo>
                  <a:cubicBezTo>
                    <a:pt x="231140" y="8890"/>
                    <a:pt x="238760" y="2540"/>
                    <a:pt x="248920" y="6350"/>
                  </a:cubicBezTo>
                  <a:cubicBezTo>
                    <a:pt x="260350" y="10160"/>
                    <a:pt x="279400" y="34290"/>
                    <a:pt x="280670" y="45720"/>
                  </a:cubicBezTo>
                  <a:cubicBezTo>
                    <a:pt x="280670" y="54610"/>
                    <a:pt x="273050" y="67310"/>
                    <a:pt x="266700" y="72390"/>
                  </a:cubicBezTo>
                  <a:cubicBezTo>
                    <a:pt x="260350" y="76200"/>
                    <a:pt x="251460" y="78740"/>
                    <a:pt x="245110" y="77470"/>
                  </a:cubicBezTo>
                  <a:cubicBezTo>
                    <a:pt x="236220" y="76200"/>
                    <a:pt x="224790" y="68580"/>
                    <a:pt x="220980" y="60960"/>
                  </a:cubicBezTo>
                  <a:cubicBezTo>
                    <a:pt x="215900" y="52070"/>
                    <a:pt x="214630" y="35560"/>
                    <a:pt x="217170" y="25400"/>
                  </a:cubicBezTo>
                  <a:cubicBezTo>
                    <a:pt x="220980" y="16510"/>
                    <a:pt x="228600" y="6350"/>
                    <a:pt x="237490" y="3810"/>
                  </a:cubicBezTo>
                  <a:cubicBezTo>
                    <a:pt x="245110" y="0"/>
                    <a:pt x="259080" y="2540"/>
                    <a:pt x="266700" y="6350"/>
                  </a:cubicBezTo>
                  <a:cubicBezTo>
                    <a:pt x="274320" y="11430"/>
                    <a:pt x="280670" y="33020"/>
                    <a:pt x="280670" y="33020"/>
                  </a:cubicBezTo>
                </a:path>
              </a:pathLst>
            </a:custGeom>
            <a:solidFill>
              <a:srgbClr val="837B8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id="91" name="Group 91"/>
          <p:cNvGrpSpPr/>
          <p:nvPr/>
        </p:nvGrpSpPr>
        <p:grpSpPr>
          <a:xfrm>
            <a:off x="12273915" y="4777740"/>
            <a:ext cx="121920" cy="369570"/>
            <a:chOff x="0" y="0"/>
            <a:chExt cx="162560" cy="492760"/>
          </a:xfrm>
        </p:grpSpPr>
        <p:sp>
          <p:nvSpPr>
            <p:cNvPr id="92" name="Freeform 92"/>
            <p:cNvSpPr/>
            <p:nvPr/>
          </p:nvSpPr>
          <p:spPr>
            <a:xfrm>
              <a:off x="31750" y="49530"/>
              <a:ext cx="80010" cy="392430"/>
            </a:xfrm>
            <a:custGeom>
              <a:avLst/>
              <a:gdLst/>
              <a:ahLst/>
              <a:cxnLst/>
              <a:rect l="l" t="t" r="r" b="b"/>
              <a:pathLst>
                <a:path w="80010" h="392430">
                  <a:moveTo>
                    <a:pt x="80010" y="31750"/>
                  </a:moveTo>
                  <a:cubicBezTo>
                    <a:pt x="72390" y="383540"/>
                    <a:pt x="63500" y="391160"/>
                    <a:pt x="54610" y="392430"/>
                  </a:cubicBezTo>
                  <a:cubicBezTo>
                    <a:pt x="45720" y="392430"/>
                    <a:pt x="25400" y="375920"/>
                    <a:pt x="24130" y="367030"/>
                  </a:cubicBezTo>
                  <a:cubicBezTo>
                    <a:pt x="24130" y="358140"/>
                    <a:pt x="41910" y="337820"/>
                    <a:pt x="50800" y="337820"/>
                  </a:cubicBezTo>
                  <a:cubicBezTo>
                    <a:pt x="59690" y="337820"/>
                    <a:pt x="78740" y="356870"/>
                    <a:pt x="78740" y="365760"/>
                  </a:cubicBezTo>
                  <a:cubicBezTo>
                    <a:pt x="78740" y="374650"/>
                    <a:pt x="58420" y="392430"/>
                    <a:pt x="48260" y="392430"/>
                  </a:cubicBezTo>
                  <a:cubicBezTo>
                    <a:pt x="40640" y="391160"/>
                    <a:pt x="30480" y="383540"/>
                    <a:pt x="24130" y="369570"/>
                  </a:cubicBezTo>
                  <a:cubicBezTo>
                    <a:pt x="5080" y="323850"/>
                    <a:pt x="0" y="82550"/>
                    <a:pt x="19050" y="31750"/>
                  </a:cubicBezTo>
                  <a:cubicBezTo>
                    <a:pt x="25400" y="13970"/>
                    <a:pt x="36830" y="3810"/>
                    <a:pt x="45720" y="1270"/>
                  </a:cubicBezTo>
                  <a:cubicBezTo>
                    <a:pt x="54610" y="0"/>
                    <a:pt x="67310" y="6350"/>
                    <a:pt x="72390" y="11430"/>
                  </a:cubicBezTo>
                  <a:cubicBezTo>
                    <a:pt x="77470" y="16510"/>
                    <a:pt x="80010" y="31750"/>
                    <a:pt x="80010" y="31750"/>
                  </a:cubicBezTo>
                </a:path>
              </a:pathLst>
            </a:custGeom>
            <a:solidFill>
              <a:srgbClr val="837B8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id="93" name="Group 93"/>
          <p:cNvGrpSpPr/>
          <p:nvPr/>
        </p:nvGrpSpPr>
        <p:grpSpPr>
          <a:xfrm>
            <a:off x="11702415" y="5538788"/>
            <a:ext cx="901065" cy="851535"/>
            <a:chOff x="0" y="0"/>
            <a:chExt cx="1201420" cy="1135380"/>
          </a:xfrm>
        </p:grpSpPr>
        <p:sp>
          <p:nvSpPr>
            <p:cNvPr id="94" name="Freeform 94"/>
            <p:cNvSpPr/>
            <p:nvPr/>
          </p:nvSpPr>
          <p:spPr>
            <a:xfrm>
              <a:off x="44450" y="48260"/>
              <a:ext cx="1107440" cy="1045210"/>
            </a:xfrm>
            <a:custGeom>
              <a:avLst/>
              <a:gdLst/>
              <a:ahLst/>
              <a:cxnLst/>
              <a:rect l="l" t="t" r="r" b="b"/>
              <a:pathLst>
                <a:path w="1107440" h="1045210">
                  <a:moveTo>
                    <a:pt x="68580" y="33020"/>
                  </a:moveTo>
                  <a:cubicBezTo>
                    <a:pt x="77470" y="195580"/>
                    <a:pt x="91440" y="224790"/>
                    <a:pt x="116840" y="270510"/>
                  </a:cubicBezTo>
                  <a:cubicBezTo>
                    <a:pt x="161290" y="349250"/>
                    <a:pt x="266700" y="491490"/>
                    <a:pt x="334010" y="575310"/>
                  </a:cubicBezTo>
                  <a:cubicBezTo>
                    <a:pt x="384810" y="638810"/>
                    <a:pt x="433070" y="692150"/>
                    <a:pt x="477520" y="734060"/>
                  </a:cubicBezTo>
                  <a:cubicBezTo>
                    <a:pt x="510540" y="764540"/>
                    <a:pt x="534670" y="783590"/>
                    <a:pt x="571500" y="807720"/>
                  </a:cubicBezTo>
                  <a:cubicBezTo>
                    <a:pt x="617220" y="839470"/>
                    <a:pt x="679450" y="873760"/>
                    <a:pt x="736600" y="899160"/>
                  </a:cubicBezTo>
                  <a:cubicBezTo>
                    <a:pt x="792480" y="925830"/>
                    <a:pt x="849630" y="951230"/>
                    <a:pt x="908050" y="965200"/>
                  </a:cubicBezTo>
                  <a:cubicBezTo>
                    <a:pt x="966470" y="979170"/>
                    <a:pt x="1061720" y="963930"/>
                    <a:pt x="1088390" y="982980"/>
                  </a:cubicBezTo>
                  <a:cubicBezTo>
                    <a:pt x="1101090" y="990600"/>
                    <a:pt x="1107440" y="1007110"/>
                    <a:pt x="1104900" y="1014730"/>
                  </a:cubicBezTo>
                  <a:cubicBezTo>
                    <a:pt x="1102360" y="1023620"/>
                    <a:pt x="1078230" y="1036320"/>
                    <a:pt x="1069340" y="1033780"/>
                  </a:cubicBezTo>
                  <a:cubicBezTo>
                    <a:pt x="1061720" y="1032510"/>
                    <a:pt x="1054100" y="1022350"/>
                    <a:pt x="1051560" y="1016000"/>
                  </a:cubicBezTo>
                  <a:cubicBezTo>
                    <a:pt x="1049020" y="1008380"/>
                    <a:pt x="1051560" y="995680"/>
                    <a:pt x="1056640" y="990600"/>
                  </a:cubicBezTo>
                  <a:cubicBezTo>
                    <a:pt x="1061720" y="984250"/>
                    <a:pt x="1073150" y="979170"/>
                    <a:pt x="1080770" y="980440"/>
                  </a:cubicBezTo>
                  <a:cubicBezTo>
                    <a:pt x="1089660" y="981710"/>
                    <a:pt x="1103630" y="995680"/>
                    <a:pt x="1104900" y="1003300"/>
                  </a:cubicBezTo>
                  <a:cubicBezTo>
                    <a:pt x="1107440" y="1010920"/>
                    <a:pt x="1103630" y="1023620"/>
                    <a:pt x="1097280" y="1028700"/>
                  </a:cubicBezTo>
                  <a:cubicBezTo>
                    <a:pt x="1089660" y="1033780"/>
                    <a:pt x="1071880" y="1035050"/>
                    <a:pt x="1064260" y="1031240"/>
                  </a:cubicBezTo>
                  <a:cubicBezTo>
                    <a:pt x="1056640" y="1028700"/>
                    <a:pt x="1051560" y="1017270"/>
                    <a:pt x="1050290" y="1009650"/>
                  </a:cubicBezTo>
                  <a:cubicBezTo>
                    <a:pt x="1050290" y="1002030"/>
                    <a:pt x="1055370" y="990600"/>
                    <a:pt x="1061720" y="985520"/>
                  </a:cubicBezTo>
                  <a:cubicBezTo>
                    <a:pt x="1068070" y="981710"/>
                    <a:pt x="1080770" y="979170"/>
                    <a:pt x="1088390" y="982980"/>
                  </a:cubicBezTo>
                  <a:cubicBezTo>
                    <a:pt x="1096010" y="985520"/>
                    <a:pt x="1107440" y="1000760"/>
                    <a:pt x="1106170" y="1008380"/>
                  </a:cubicBezTo>
                  <a:cubicBezTo>
                    <a:pt x="1104900" y="1018540"/>
                    <a:pt x="1089660" y="1029970"/>
                    <a:pt x="1074420" y="1035050"/>
                  </a:cubicBezTo>
                  <a:cubicBezTo>
                    <a:pt x="1043940" y="1045210"/>
                    <a:pt x="967740" y="1028700"/>
                    <a:pt x="923290" y="1019810"/>
                  </a:cubicBezTo>
                  <a:cubicBezTo>
                    <a:pt x="885190" y="1010920"/>
                    <a:pt x="861060" y="1002030"/>
                    <a:pt x="820420" y="985520"/>
                  </a:cubicBezTo>
                  <a:cubicBezTo>
                    <a:pt x="755650" y="958850"/>
                    <a:pt x="652780" y="910590"/>
                    <a:pt x="581660" y="866140"/>
                  </a:cubicBezTo>
                  <a:cubicBezTo>
                    <a:pt x="518160" y="826770"/>
                    <a:pt x="462280" y="783590"/>
                    <a:pt x="412750" y="737870"/>
                  </a:cubicBezTo>
                  <a:cubicBezTo>
                    <a:pt x="367030" y="695960"/>
                    <a:pt x="337820" y="661670"/>
                    <a:pt x="293370" y="607060"/>
                  </a:cubicBezTo>
                  <a:cubicBezTo>
                    <a:pt x="224790" y="521970"/>
                    <a:pt x="95250" y="354330"/>
                    <a:pt x="49530" y="271780"/>
                  </a:cubicBezTo>
                  <a:cubicBezTo>
                    <a:pt x="25400" y="226060"/>
                    <a:pt x="15240" y="199390"/>
                    <a:pt x="7620" y="161290"/>
                  </a:cubicBezTo>
                  <a:cubicBezTo>
                    <a:pt x="0" y="120650"/>
                    <a:pt x="0" y="59690"/>
                    <a:pt x="6350" y="33020"/>
                  </a:cubicBezTo>
                  <a:cubicBezTo>
                    <a:pt x="8890" y="20320"/>
                    <a:pt x="12700" y="12700"/>
                    <a:pt x="19050" y="7620"/>
                  </a:cubicBezTo>
                  <a:cubicBezTo>
                    <a:pt x="25400" y="2540"/>
                    <a:pt x="34290" y="0"/>
                    <a:pt x="41910" y="2540"/>
                  </a:cubicBezTo>
                  <a:cubicBezTo>
                    <a:pt x="50800" y="5080"/>
                    <a:pt x="68580" y="33020"/>
                    <a:pt x="68580" y="33020"/>
                  </a:cubicBezTo>
                </a:path>
              </a:pathLst>
            </a:custGeom>
            <a:solidFill>
              <a:srgbClr val="837B8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id="95" name="Group 95"/>
          <p:cNvGrpSpPr/>
          <p:nvPr/>
        </p:nvGrpSpPr>
        <p:grpSpPr>
          <a:xfrm>
            <a:off x="12385357" y="6166485"/>
            <a:ext cx="283845" cy="260985"/>
            <a:chOff x="0" y="0"/>
            <a:chExt cx="378460" cy="347980"/>
          </a:xfrm>
        </p:grpSpPr>
        <p:sp>
          <p:nvSpPr>
            <p:cNvPr id="96" name="Freeform 96"/>
            <p:cNvSpPr/>
            <p:nvPr/>
          </p:nvSpPr>
          <p:spPr>
            <a:xfrm>
              <a:off x="49530" y="49530"/>
              <a:ext cx="283210" cy="248920"/>
            </a:xfrm>
            <a:custGeom>
              <a:avLst/>
              <a:gdLst/>
              <a:ahLst/>
              <a:cxnLst/>
              <a:rect l="l" t="t" r="r" b="b"/>
              <a:pathLst>
                <a:path w="283210" h="248920">
                  <a:moveTo>
                    <a:pt x="105410" y="58420"/>
                  </a:moveTo>
                  <a:cubicBezTo>
                    <a:pt x="99060" y="8890"/>
                    <a:pt x="116840" y="0"/>
                    <a:pt x="133350" y="1270"/>
                  </a:cubicBezTo>
                  <a:cubicBezTo>
                    <a:pt x="165100" y="5080"/>
                    <a:pt x="254000" y="69850"/>
                    <a:pt x="271780" y="96520"/>
                  </a:cubicBezTo>
                  <a:cubicBezTo>
                    <a:pt x="279400" y="109220"/>
                    <a:pt x="283210" y="119380"/>
                    <a:pt x="276860" y="130810"/>
                  </a:cubicBezTo>
                  <a:cubicBezTo>
                    <a:pt x="259080" y="165100"/>
                    <a:pt x="77470" y="241300"/>
                    <a:pt x="38100" y="246380"/>
                  </a:cubicBezTo>
                  <a:cubicBezTo>
                    <a:pt x="24130" y="247650"/>
                    <a:pt x="17780" y="245110"/>
                    <a:pt x="11430" y="241300"/>
                  </a:cubicBezTo>
                  <a:cubicBezTo>
                    <a:pt x="6350" y="237490"/>
                    <a:pt x="1270" y="229870"/>
                    <a:pt x="1270" y="223520"/>
                  </a:cubicBezTo>
                  <a:cubicBezTo>
                    <a:pt x="1270" y="214630"/>
                    <a:pt x="12700" y="194310"/>
                    <a:pt x="21590" y="190500"/>
                  </a:cubicBezTo>
                  <a:cubicBezTo>
                    <a:pt x="29210" y="187960"/>
                    <a:pt x="41910" y="191770"/>
                    <a:pt x="48260" y="196850"/>
                  </a:cubicBezTo>
                  <a:cubicBezTo>
                    <a:pt x="54610" y="201930"/>
                    <a:pt x="59690" y="213360"/>
                    <a:pt x="58420" y="222250"/>
                  </a:cubicBezTo>
                  <a:cubicBezTo>
                    <a:pt x="55880" y="231140"/>
                    <a:pt x="43180" y="245110"/>
                    <a:pt x="34290" y="247650"/>
                  </a:cubicBezTo>
                  <a:cubicBezTo>
                    <a:pt x="25400" y="248920"/>
                    <a:pt x="12700" y="245110"/>
                    <a:pt x="7620" y="238760"/>
                  </a:cubicBezTo>
                  <a:cubicBezTo>
                    <a:pt x="2540" y="229870"/>
                    <a:pt x="3810" y="203200"/>
                    <a:pt x="10160" y="196850"/>
                  </a:cubicBezTo>
                  <a:cubicBezTo>
                    <a:pt x="17780" y="190500"/>
                    <a:pt x="46990" y="193040"/>
                    <a:pt x="52070" y="200660"/>
                  </a:cubicBezTo>
                  <a:cubicBezTo>
                    <a:pt x="58420" y="209550"/>
                    <a:pt x="52070" y="237490"/>
                    <a:pt x="44450" y="243840"/>
                  </a:cubicBezTo>
                  <a:cubicBezTo>
                    <a:pt x="35560" y="248920"/>
                    <a:pt x="12700" y="243840"/>
                    <a:pt x="6350" y="236220"/>
                  </a:cubicBezTo>
                  <a:cubicBezTo>
                    <a:pt x="0" y="228600"/>
                    <a:pt x="0" y="210820"/>
                    <a:pt x="8890" y="198120"/>
                  </a:cubicBezTo>
                  <a:cubicBezTo>
                    <a:pt x="30480" y="166370"/>
                    <a:pt x="162560" y="106680"/>
                    <a:pt x="209550" y="93980"/>
                  </a:cubicBezTo>
                  <a:cubicBezTo>
                    <a:pt x="232410" y="87630"/>
                    <a:pt x="255270" y="83820"/>
                    <a:pt x="265430" y="91440"/>
                  </a:cubicBezTo>
                  <a:cubicBezTo>
                    <a:pt x="275590" y="99060"/>
                    <a:pt x="280670" y="121920"/>
                    <a:pt x="276860" y="130810"/>
                  </a:cubicBezTo>
                  <a:cubicBezTo>
                    <a:pt x="271780" y="140970"/>
                    <a:pt x="255270" y="148590"/>
                    <a:pt x="238760" y="147320"/>
                  </a:cubicBezTo>
                  <a:cubicBezTo>
                    <a:pt x="207010" y="143510"/>
                    <a:pt x="119380" y="81280"/>
                    <a:pt x="101600" y="53340"/>
                  </a:cubicBezTo>
                  <a:cubicBezTo>
                    <a:pt x="92710" y="41910"/>
                    <a:pt x="90170" y="26670"/>
                    <a:pt x="95250" y="19050"/>
                  </a:cubicBezTo>
                  <a:cubicBezTo>
                    <a:pt x="100330" y="8890"/>
                    <a:pt x="121920" y="0"/>
                    <a:pt x="133350" y="1270"/>
                  </a:cubicBezTo>
                  <a:cubicBezTo>
                    <a:pt x="142240" y="2540"/>
                    <a:pt x="151130" y="12700"/>
                    <a:pt x="156210" y="20320"/>
                  </a:cubicBezTo>
                  <a:cubicBezTo>
                    <a:pt x="160020" y="27940"/>
                    <a:pt x="161290" y="41910"/>
                    <a:pt x="157480" y="49530"/>
                  </a:cubicBezTo>
                  <a:cubicBezTo>
                    <a:pt x="153670" y="57150"/>
                    <a:pt x="142240" y="66040"/>
                    <a:pt x="134620" y="67310"/>
                  </a:cubicBezTo>
                  <a:cubicBezTo>
                    <a:pt x="125730" y="69850"/>
                    <a:pt x="105410" y="58420"/>
                    <a:pt x="105410" y="58420"/>
                  </a:cubicBezTo>
                </a:path>
              </a:pathLst>
            </a:custGeom>
            <a:solidFill>
              <a:srgbClr val="837B8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id="97" name="Group 97"/>
          <p:cNvGrpSpPr/>
          <p:nvPr/>
        </p:nvGrpSpPr>
        <p:grpSpPr>
          <a:xfrm>
            <a:off x="12360593" y="6151245"/>
            <a:ext cx="180975" cy="328612"/>
            <a:chOff x="0" y="0"/>
            <a:chExt cx="241300" cy="438150"/>
          </a:xfrm>
        </p:grpSpPr>
        <p:sp>
          <p:nvSpPr>
            <p:cNvPr id="98" name="Freeform 98"/>
            <p:cNvSpPr/>
            <p:nvPr/>
          </p:nvSpPr>
          <p:spPr>
            <a:xfrm>
              <a:off x="46990" y="50800"/>
              <a:ext cx="151130" cy="337820"/>
            </a:xfrm>
            <a:custGeom>
              <a:avLst/>
              <a:gdLst/>
              <a:ahLst/>
              <a:cxnLst/>
              <a:rect l="l" t="t" r="r" b="b"/>
              <a:pathLst>
                <a:path w="151130" h="337820">
                  <a:moveTo>
                    <a:pt x="73660" y="24130"/>
                  </a:moveTo>
                  <a:cubicBezTo>
                    <a:pt x="129540" y="3810"/>
                    <a:pt x="139700" y="16510"/>
                    <a:pt x="143510" y="34290"/>
                  </a:cubicBezTo>
                  <a:cubicBezTo>
                    <a:pt x="151130" y="81280"/>
                    <a:pt x="87630" y="284480"/>
                    <a:pt x="58420" y="320040"/>
                  </a:cubicBezTo>
                  <a:cubicBezTo>
                    <a:pt x="49530" y="332740"/>
                    <a:pt x="39370" y="336550"/>
                    <a:pt x="30480" y="336550"/>
                  </a:cubicBezTo>
                  <a:cubicBezTo>
                    <a:pt x="21590" y="336550"/>
                    <a:pt x="11430" y="330200"/>
                    <a:pt x="7620" y="321310"/>
                  </a:cubicBezTo>
                  <a:cubicBezTo>
                    <a:pt x="0" y="307340"/>
                    <a:pt x="3810" y="264160"/>
                    <a:pt x="12700" y="247650"/>
                  </a:cubicBezTo>
                  <a:cubicBezTo>
                    <a:pt x="17780" y="236220"/>
                    <a:pt x="30480" y="226060"/>
                    <a:pt x="39370" y="224790"/>
                  </a:cubicBezTo>
                  <a:cubicBezTo>
                    <a:pt x="46990" y="223520"/>
                    <a:pt x="58420" y="229870"/>
                    <a:pt x="63500" y="236220"/>
                  </a:cubicBezTo>
                  <a:cubicBezTo>
                    <a:pt x="68580" y="242570"/>
                    <a:pt x="71120" y="256540"/>
                    <a:pt x="67310" y="262890"/>
                  </a:cubicBezTo>
                  <a:cubicBezTo>
                    <a:pt x="63500" y="271780"/>
                    <a:pt x="48260" y="281940"/>
                    <a:pt x="39370" y="283210"/>
                  </a:cubicBezTo>
                  <a:cubicBezTo>
                    <a:pt x="30480" y="283210"/>
                    <a:pt x="20320" y="275590"/>
                    <a:pt x="15240" y="267970"/>
                  </a:cubicBezTo>
                  <a:cubicBezTo>
                    <a:pt x="11430" y="261620"/>
                    <a:pt x="11430" y="248920"/>
                    <a:pt x="13970" y="241300"/>
                  </a:cubicBezTo>
                  <a:cubicBezTo>
                    <a:pt x="17780" y="234950"/>
                    <a:pt x="27940" y="226060"/>
                    <a:pt x="35560" y="224790"/>
                  </a:cubicBezTo>
                  <a:cubicBezTo>
                    <a:pt x="45720" y="224790"/>
                    <a:pt x="62230" y="231140"/>
                    <a:pt x="67310" y="242570"/>
                  </a:cubicBezTo>
                  <a:cubicBezTo>
                    <a:pt x="74930" y="259080"/>
                    <a:pt x="63500" y="318770"/>
                    <a:pt x="49530" y="330200"/>
                  </a:cubicBezTo>
                  <a:cubicBezTo>
                    <a:pt x="41910" y="337820"/>
                    <a:pt x="24130" y="336550"/>
                    <a:pt x="16510" y="331470"/>
                  </a:cubicBezTo>
                  <a:cubicBezTo>
                    <a:pt x="8890" y="326390"/>
                    <a:pt x="5080" y="316230"/>
                    <a:pt x="3810" y="300990"/>
                  </a:cubicBezTo>
                  <a:cubicBezTo>
                    <a:pt x="1270" y="256540"/>
                    <a:pt x="66040" y="76200"/>
                    <a:pt x="81280" y="34290"/>
                  </a:cubicBezTo>
                  <a:cubicBezTo>
                    <a:pt x="85090" y="21590"/>
                    <a:pt x="85090" y="13970"/>
                    <a:pt x="90170" y="8890"/>
                  </a:cubicBezTo>
                  <a:cubicBezTo>
                    <a:pt x="95250" y="3810"/>
                    <a:pt x="104140" y="0"/>
                    <a:pt x="110490" y="0"/>
                  </a:cubicBezTo>
                  <a:cubicBezTo>
                    <a:pt x="119380" y="0"/>
                    <a:pt x="132080" y="6350"/>
                    <a:pt x="137160" y="12700"/>
                  </a:cubicBezTo>
                  <a:cubicBezTo>
                    <a:pt x="142240" y="17780"/>
                    <a:pt x="144780" y="26670"/>
                    <a:pt x="143510" y="34290"/>
                  </a:cubicBezTo>
                  <a:cubicBezTo>
                    <a:pt x="140970" y="45720"/>
                    <a:pt x="125730" y="63500"/>
                    <a:pt x="115570" y="71120"/>
                  </a:cubicBezTo>
                  <a:cubicBezTo>
                    <a:pt x="106680" y="76200"/>
                    <a:pt x="95250" y="80010"/>
                    <a:pt x="87630" y="78740"/>
                  </a:cubicBezTo>
                  <a:cubicBezTo>
                    <a:pt x="78740" y="76200"/>
                    <a:pt x="67310" y="67310"/>
                    <a:pt x="64770" y="59690"/>
                  </a:cubicBezTo>
                  <a:cubicBezTo>
                    <a:pt x="62230" y="49530"/>
                    <a:pt x="73660" y="24130"/>
                    <a:pt x="73660" y="24130"/>
                  </a:cubicBezTo>
                </a:path>
              </a:pathLst>
            </a:custGeom>
            <a:solidFill>
              <a:srgbClr val="837B8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id="99" name="Group 99"/>
          <p:cNvGrpSpPr/>
          <p:nvPr/>
        </p:nvGrpSpPr>
        <p:grpSpPr>
          <a:xfrm>
            <a:off x="4151947" y="2704148"/>
            <a:ext cx="6418897" cy="1092518"/>
            <a:chOff x="0" y="0"/>
            <a:chExt cx="8558530" cy="1456690"/>
          </a:xfrm>
        </p:grpSpPr>
        <p:sp>
          <p:nvSpPr>
            <p:cNvPr id="100" name="Freeform 100"/>
            <p:cNvSpPr/>
            <p:nvPr/>
          </p:nvSpPr>
          <p:spPr>
            <a:xfrm>
              <a:off x="49530" y="41910"/>
              <a:ext cx="8459470" cy="1363980"/>
            </a:xfrm>
            <a:custGeom>
              <a:avLst/>
              <a:gdLst/>
              <a:ahLst/>
              <a:cxnLst/>
              <a:rect l="l" t="t" r="r" b="b"/>
              <a:pathLst>
                <a:path w="8459470" h="1363980">
                  <a:moveTo>
                    <a:pt x="8430260" y="1363980"/>
                  </a:moveTo>
                  <a:cubicBezTo>
                    <a:pt x="8040370" y="1210310"/>
                    <a:pt x="7890510" y="1108710"/>
                    <a:pt x="7735570" y="1046480"/>
                  </a:cubicBezTo>
                  <a:cubicBezTo>
                    <a:pt x="7570470" y="979170"/>
                    <a:pt x="7401560" y="937260"/>
                    <a:pt x="7200900" y="883920"/>
                  </a:cubicBezTo>
                  <a:cubicBezTo>
                    <a:pt x="6948170" y="817880"/>
                    <a:pt x="6634480" y="762000"/>
                    <a:pt x="6338570" y="690880"/>
                  </a:cubicBezTo>
                  <a:cubicBezTo>
                    <a:pt x="6018530" y="613410"/>
                    <a:pt x="5604510" y="492760"/>
                    <a:pt x="5347970" y="434340"/>
                  </a:cubicBezTo>
                  <a:cubicBezTo>
                    <a:pt x="5186680" y="397510"/>
                    <a:pt x="5102860" y="381000"/>
                    <a:pt x="4953000" y="354330"/>
                  </a:cubicBezTo>
                  <a:cubicBezTo>
                    <a:pt x="4754880" y="318770"/>
                    <a:pt x="4545330" y="280670"/>
                    <a:pt x="4263390" y="243840"/>
                  </a:cubicBezTo>
                  <a:cubicBezTo>
                    <a:pt x="3817620" y="186690"/>
                    <a:pt x="2992120" y="99060"/>
                    <a:pt x="2534920" y="73660"/>
                  </a:cubicBezTo>
                  <a:cubicBezTo>
                    <a:pt x="2236470" y="55880"/>
                    <a:pt x="2002790" y="54610"/>
                    <a:pt x="1790700" y="60960"/>
                  </a:cubicBezTo>
                  <a:cubicBezTo>
                    <a:pt x="1633220" y="66040"/>
                    <a:pt x="1522730" y="78740"/>
                    <a:pt x="1377950" y="95250"/>
                  </a:cubicBezTo>
                  <a:cubicBezTo>
                    <a:pt x="1217930" y="114300"/>
                    <a:pt x="1050290" y="139700"/>
                    <a:pt x="872490" y="168910"/>
                  </a:cubicBezTo>
                  <a:cubicBezTo>
                    <a:pt x="674370" y="200660"/>
                    <a:pt x="387350" y="250190"/>
                    <a:pt x="243840" y="283210"/>
                  </a:cubicBezTo>
                  <a:cubicBezTo>
                    <a:pt x="166370" y="300990"/>
                    <a:pt x="101600" y="339090"/>
                    <a:pt x="67310" y="332740"/>
                  </a:cubicBezTo>
                  <a:cubicBezTo>
                    <a:pt x="50800" y="330200"/>
                    <a:pt x="38100" y="320040"/>
                    <a:pt x="35560" y="311150"/>
                  </a:cubicBezTo>
                  <a:cubicBezTo>
                    <a:pt x="33020" y="302260"/>
                    <a:pt x="55880" y="281940"/>
                    <a:pt x="53340" y="276860"/>
                  </a:cubicBezTo>
                  <a:cubicBezTo>
                    <a:pt x="50800" y="273050"/>
                    <a:pt x="31750" y="275590"/>
                    <a:pt x="30480" y="278130"/>
                  </a:cubicBezTo>
                  <a:cubicBezTo>
                    <a:pt x="29210" y="281940"/>
                    <a:pt x="54610" y="288290"/>
                    <a:pt x="58420" y="297180"/>
                  </a:cubicBezTo>
                  <a:cubicBezTo>
                    <a:pt x="60960" y="306070"/>
                    <a:pt x="55880" y="322580"/>
                    <a:pt x="49530" y="328930"/>
                  </a:cubicBezTo>
                  <a:cubicBezTo>
                    <a:pt x="45720" y="334010"/>
                    <a:pt x="36830" y="336550"/>
                    <a:pt x="30480" y="336550"/>
                  </a:cubicBezTo>
                  <a:cubicBezTo>
                    <a:pt x="22860" y="336550"/>
                    <a:pt x="11430" y="330200"/>
                    <a:pt x="6350" y="323850"/>
                  </a:cubicBezTo>
                  <a:cubicBezTo>
                    <a:pt x="2540" y="317500"/>
                    <a:pt x="1270" y="303530"/>
                    <a:pt x="3810" y="297180"/>
                  </a:cubicBezTo>
                  <a:cubicBezTo>
                    <a:pt x="6350" y="289560"/>
                    <a:pt x="16510" y="279400"/>
                    <a:pt x="24130" y="279400"/>
                  </a:cubicBezTo>
                  <a:cubicBezTo>
                    <a:pt x="34290" y="278130"/>
                    <a:pt x="55880" y="293370"/>
                    <a:pt x="59690" y="302260"/>
                  </a:cubicBezTo>
                  <a:cubicBezTo>
                    <a:pt x="62230" y="309880"/>
                    <a:pt x="55880" y="322580"/>
                    <a:pt x="50800" y="328930"/>
                  </a:cubicBezTo>
                  <a:cubicBezTo>
                    <a:pt x="44450" y="334010"/>
                    <a:pt x="31750" y="337820"/>
                    <a:pt x="24130" y="335280"/>
                  </a:cubicBezTo>
                  <a:cubicBezTo>
                    <a:pt x="15240" y="332740"/>
                    <a:pt x="2540" y="318770"/>
                    <a:pt x="1270" y="308610"/>
                  </a:cubicBezTo>
                  <a:cubicBezTo>
                    <a:pt x="0" y="300990"/>
                    <a:pt x="6350" y="289560"/>
                    <a:pt x="12700" y="284480"/>
                  </a:cubicBezTo>
                  <a:cubicBezTo>
                    <a:pt x="19050" y="279400"/>
                    <a:pt x="30480" y="276860"/>
                    <a:pt x="38100" y="279400"/>
                  </a:cubicBezTo>
                  <a:cubicBezTo>
                    <a:pt x="45720" y="280670"/>
                    <a:pt x="54610" y="289560"/>
                    <a:pt x="58420" y="297180"/>
                  </a:cubicBezTo>
                  <a:cubicBezTo>
                    <a:pt x="60960" y="304800"/>
                    <a:pt x="59690" y="317500"/>
                    <a:pt x="54610" y="323850"/>
                  </a:cubicBezTo>
                  <a:cubicBezTo>
                    <a:pt x="49530" y="330200"/>
                    <a:pt x="30480" y="335280"/>
                    <a:pt x="30480" y="336550"/>
                  </a:cubicBezTo>
                  <a:cubicBezTo>
                    <a:pt x="31750" y="339090"/>
                    <a:pt x="73660" y="335280"/>
                    <a:pt x="73660" y="331470"/>
                  </a:cubicBezTo>
                  <a:cubicBezTo>
                    <a:pt x="73660" y="328930"/>
                    <a:pt x="41910" y="326390"/>
                    <a:pt x="38100" y="317500"/>
                  </a:cubicBezTo>
                  <a:cubicBezTo>
                    <a:pt x="33020" y="309880"/>
                    <a:pt x="36830" y="290830"/>
                    <a:pt x="46990" y="280670"/>
                  </a:cubicBezTo>
                  <a:cubicBezTo>
                    <a:pt x="67310" y="259080"/>
                    <a:pt x="125730" y="252730"/>
                    <a:pt x="191770" y="237490"/>
                  </a:cubicBezTo>
                  <a:cubicBezTo>
                    <a:pt x="330200" y="204470"/>
                    <a:pt x="640080" y="152400"/>
                    <a:pt x="844550" y="119380"/>
                  </a:cubicBezTo>
                  <a:cubicBezTo>
                    <a:pt x="1024890" y="90170"/>
                    <a:pt x="1189990" y="66040"/>
                    <a:pt x="1353820" y="46990"/>
                  </a:cubicBezTo>
                  <a:cubicBezTo>
                    <a:pt x="1504950" y="29210"/>
                    <a:pt x="1635760" y="15240"/>
                    <a:pt x="1790700" y="8890"/>
                  </a:cubicBezTo>
                  <a:cubicBezTo>
                    <a:pt x="1964690" y="1270"/>
                    <a:pt x="2115820" y="0"/>
                    <a:pt x="2345690" y="11430"/>
                  </a:cubicBezTo>
                  <a:cubicBezTo>
                    <a:pt x="2731770" y="30480"/>
                    <a:pt x="3500120" y="114300"/>
                    <a:pt x="3884930" y="154940"/>
                  </a:cubicBezTo>
                  <a:cubicBezTo>
                    <a:pt x="4116070" y="180340"/>
                    <a:pt x="4251960" y="194310"/>
                    <a:pt x="4439920" y="220980"/>
                  </a:cubicBezTo>
                  <a:cubicBezTo>
                    <a:pt x="4636770" y="250190"/>
                    <a:pt x="4851400" y="288290"/>
                    <a:pt x="5041900" y="326390"/>
                  </a:cubicBezTo>
                  <a:cubicBezTo>
                    <a:pt x="5214620" y="359410"/>
                    <a:pt x="5350510" y="387350"/>
                    <a:pt x="5534660" y="431800"/>
                  </a:cubicBezTo>
                  <a:cubicBezTo>
                    <a:pt x="5773420" y="488950"/>
                    <a:pt x="6071870" y="581660"/>
                    <a:pt x="6347460" y="648970"/>
                  </a:cubicBezTo>
                  <a:cubicBezTo>
                    <a:pt x="6630670" y="717550"/>
                    <a:pt x="6971030" y="775970"/>
                    <a:pt x="7214870" y="836930"/>
                  </a:cubicBezTo>
                  <a:cubicBezTo>
                    <a:pt x="7392670" y="882650"/>
                    <a:pt x="7560310" y="933450"/>
                    <a:pt x="7675880" y="971550"/>
                  </a:cubicBezTo>
                  <a:cubicBezTo>
                    <a:pt x="7748270" y="995680"/>
                    <a:pt x="7782560" y="1008380"/>
                    <a:pt x="7849870" y="1037590"/>
                  </a:cubicBezTo>
                  <a:cubicBezTo>
                    <a:pt x="7945120" y="1079500"/>
                    <a:pt x="8084820" y="1165860"/>
                    <a:pt x="8190230" y="1211580"/>
                  </a:cubicBezTo>
                  <a:cubicBezTo>
                    <a:pt x="8279130" y="1249680"/>
                    <a:pt x="8402320" y="1275080"/>
                    <a:pt x="8437880" y="1303020"/>
                  </a:cubicBezTo>
                  <a:cubicBezTo>
                    <a:pt x="8451850" y="1313180"/>
                    <a:pt x="8459470" y="1322070"/>
                    <a:pt x="8458200" y="1332230"/>
                  </a:cubicBezTo>
                  <a:cubicBezTo>
                    <a:pt x="8458200" y="1342390"/>
                    <a:pt x="8430260" y="1363980"/>
                    <a:pt x="8430260" y="1363980"/>
                  </a:cubicBezTo>
                </a:path>
              </a:pathLst>
            </a:custGeom>
            <a:solidFill>
              <a:srgbClr val="837B8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id="101" name="Group 101"/>
          <p:cNvGrpSpPr/>
          <p:nvPr/>
        </p:nvGrpSpPr>
        <p:grpSpPr>
          <a:xfrm>
            <a:off x="10302240" y="3536633"/>
            <a:ext cx="314325" cy="332422"/>
            <a:chOff x="0" y="0"/>
            <a:chExt cx="419100" cy="443230"/>
          </a:xfrm>
        </p:grpSpPr>
        <p:sp>
          <p:nvSpPr>
            <p:cNvPr id="102" name="Freeform 102"/>
            <p:cNvSpPr/>
            <p:nvPr/>
          </p:nvSpPr>
          <p:spPr>
            <a:xfrm>
              <a:off x="44450" y="49530"/>
              <a:ext cx="328930" cy="342900"/>
            </a:xfrm>
            <a:custGeom>
              <a:avLst/>
              <a:gdLst/>
              <a:ahLst/>
              <a:cxnLst/>
              <a:rect l="l" t="t" r="r" b="b"/>
              <a:pathLst>
                <a:path w="328930" h="342900">
                  <a:moveTo>
                    <a:pt x="194310" y="11430"/>
                  </a:moveTo>
                  <a:cubicBezTo>
                    <a:pt x="326390" y="175260"/>
                    <a:pt x="328930" y="180340"/>
                    <a:pt x="322580" y="190500"/>
                  </a:cubicBezTo>
                  <a:cubicBezTo>
                    <a:pt x="306070" y="223520"/>
                    <a:pt x="142240" y="302260"/>
                    <a:pt x="88900" y="325120"/>
                  </a:cubicBezTo>
                  <a:cubicBezTo>
                    <a:pt x="64770" y="335280"/>
                    <a:pt x="46990" y="341630"/>
                    <a:pt x="31750" y="341630"/>
                  </a:cubicBezTo>
                  <a:cubicBezTo>
                    <a:pt x="21590" y="340360"/>
                    <a:pt x="11430" y="339090"/>
                    <a:pt x="6350" y="331470"/>
                  </a:cubicBezTo>
                  <a:cubicBezTo>
                    <a:pt x="1270" y="323850"/>
                    <a:pt x="2540" y="295910"/>
                    <a:pt x="10160" y="289560"/>
                  </a:cubicBezTo>
                  <a:cubicBezTo>
                    <a:pt x="17780" y="283210"/>
                    <a:pt x="45720" y="287020"/>
                    <a:pt x="52070" y="294640"/>
                  </a:cubicBezTo>
                  <a:cubicBezTo>
                    <a:pt x="58420" y="302260"/>
                    <a:pt x="52070" y="330200"/>
                    <a:pt x="44450" y="336550"/>
                  </a:cubicBezTo>
                  <a:cubicBezTo>
                    <a:pt x="36830" y="342900"/>
                    <a:pt x="15240" y="340360"/>
                    <a:pt x="8890" y="334010"/>
                  </a:cubicBezTo>
                  <a:cubicBezTo>
                    <a:pt x="1270" y="326390"/>
                    <a:pt x="0" y="302260"/>
                    <a:pt x="7620" y="292100"/>
                  </a:cubicBezTo>
                  <a:cubicBezTo>
                    <a:pt x="16510" y="279400"/>
                    <a:pt x="43180" y="281940"/>
                    <a:pt x="68580" y="270510"/>
                  </a:cubicBezTo>
                  <a:cubicBezTo>
                    <a:pt x="118110" y="247650"/>
                    <a:pt x="233680" y="157480"/>
                    <a:pt x="276860" y="149860"/>
                  </a:cubicBezTo>
                  <a:cubicBezTo>
                    <a:pt x="294640" y="147320"/>
                    <a:pt x="309880" y="149860"/>
                    <a:pt x="317500" y="157480"/>
                  </a:cubicBezTo>
                  <a:cubicBezTo>
                    <a:pt x="323850" y="163830"/>
                    <a:pt x="327660" y="182880"/>
                    <a:pt x="322580" y="190500"/>
                  </a:cubicBezTo>
                  <a:cubicBezTo>
                    <a:pt x="318770" y="199390"/>
                    <a:pt x="300990" y="209550"/>
                    <a:pt x="285750" y="205740"/>
                  </a:cubicBezTo>
                  <a:cubicBezTo>
                    <a:pt x="252730" y="198120"/>
                    <a:pt x="160020" y="87630"/>
                    <a:pt x="147320" y="50800"/>
                  </a:cubicBezTo>
                  <a:cubicBezTo>
                    <a:pt x="140970" y="34290"/>
                    <a:pt x="142240" y="17780"/>
                    <a:pt x="148590" y="10160"/>
                  </a:cubicBezTo>
                  <a:cubicBezTo>
                    <a:pt x="153670" y="3810"/>
                    <a:pt x="167640" y="0"/>
                    <a:pt x="175260" y="1270"/>
                  </a:cubicBezTo>
                  <a:cubicBezTo>
                    <a:pt x="182880" y="1270"/>
                    <a:pt x="194310" y="11430"/>
                    <a:pt x="194310" y="11430"/>
                  </a:cubicBezTo>
                </a:path>
              </a:pathLst>
            </a:custGeom>
            <a:solidFill>
              <a:srgbClr val="837B8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id="103" name="Group 103"/>
          <p:cNvGrpSpPr/>
          <p:nvPr/>
        </p:nvGrpSpPr>
        <p:grpSpPr>
          <a:xfrm>
            <a:off x="10314622" y="3521392"/>
            <a:ext cx="193358" cy="335280"/>
            <a:chOff x="0" y="0"/>
            <a:chExt cx="257810" cy="447040"/>
          </a:xfrm>
        </p:grpSpPr>
        <p:sp>
          <p:nvSpPr>
            <p:cNvPr id="104" name="Freeform 104"/>
            <p:cNvSpPr/>
            <p:nvPr/>
          </p:nvSpPr>
          <p:spPr>
            <a:xfrm>
              <a:off x="46990" y="48260"/>
              <a:ext cx="158750" cy="349250"/>
            </a:xfrm>
            <a:custGeom>
              <a:avLst/>
              <a:gdLst/>
              <a:ahLst/>
              <a:cxnLst/>
              <a:rect l="l" t="t" r="r" b="b"/>
              <a:pathLst>
                <a:path w="158750" h="349250">
                  <a:moveTo>
                    <a:pt x="158750" y="31750"/>
                  </a:moveTo>
                  <a:cubicBezTo>
                    <a:pt x="130810" y="191770"/>
                    <a:pt x="96520" y="256540"/>
                    <a:pt x="77470" y="293370"/>
                  </a:cubicBezTo>
                  <a:cubicBezTo>
                    <a:pt x="64770" y="316230"/>
                    <a:pt x="54610" y="339090"/>
                    <a:pt x="41910" y="345440"/>
                  </a:cubicBezTo>
                  <a:cubicBezTo>
                    <a:pt x="34290" y="349250"/>
                    <a:pt x="22860" y="347980"/>
                    <a:pt x="16510" y="344170"/>
                  </a:cubicBezTo>
                  <a:cubicBezTo>
                    <a:pt x="10160" y="339090"/>
                    <a:pt x="3810" y="328930"/>
                    <a:pt x="3810" y="321310"/>
                  </a:cubicBezTo>
                  <a:cubicBezTo>
                    <a:pt x="2540" y="313690"/>
                    <a:pt x="8890" y="302260"/>
                    <a:pt x="13970" y="298450"/>
                  </a:cubicBezTo>
                  <a:cubicBezTo>
                    <a:pt x="20320" y="293370"/>
                    <a:pt x="33020" y="290830"/>
                    <a:pt x="39370" y="294640"/>
                  </a:cubicBezTo>
                  <a:cubicBezTo>
                    <a:pt x="48260" y="299720"/>
                    <a:pt x="58420" y="322580"/>
                    <a:pt x="55880" y="331470"/>
                  </a:cubicBezTo>
                  <a:cubicBezTo>
                    <a:pt x="53340" y="339090"/>
                    <a:pt x="35560" y="349250"/>
                    <a:pt x="27940" y="347980"/>
                  </a:cubicBezTo>
                  <a:cubicBezTo>
                    <a:pt x="17780" y="345440"/>
                    <a:pt x="5080" y="331470"/>
                    <a:pt x="3810" y="314960"/>
                  </a:cubicBezTo>
                  <a:cubicBezTo>
                    <a:pt x="0" y="278130"/>
                    <a:pt x="78740" y="167640"/>
                    <a:pt x="92710" y="111760"/>
                  </a:cubicBezTo>
                  <a:cubicBezTo>
                    <a:pt x="101600" y="74930"/>
                    <a:pt x="88900" y="34290"/>
                    <a:pt x="101600" y="17780"/>
                  </a:cubicBezTo>
                  <a:cubicBezTo>
                    <a:pt x="110490" y="6350"/>
                    <a:pt x="129540" y="0"/>
                    <a:pt x="139700" y="2540"/>
                  </a:cubicBezTo>
                  <a:cubicBezTo>
                    <a:pt x="148590" y="6350"/>
                    <a:pt x="158750" y="31750"/>
                    <a:pt x="158750" y="31750"/>
                  </a:cubicBezTo>
                </a:path>
              </a:pathLst>
            </a:custGeom>
            <a:solidFill>
              <a:srgbClr val="837B8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id="105" name="Group 105"/>
          <p:cNvGrpSpPr/>
          <p:nvPr/>
        </p:nvGrpSpPr>
        <p:grpSpPr>
          <a:xfrm>
            <a:off x="4977765" y="5501640"/>
            <a:ext cx="5722620" cy="1218248"/>
            <a:chOff x="0" y="0"/>
            <a:chExt cx="7630160" cy="1624330"/>
          </a:xfrm>
        </p:grpSpPr>
        <p:sp>
          <p:nvSpPr>
            <p:cNvPr id="106" name="Freeform 106"/>
            <p:cNvSpPr/>
            <p:nvPr/>
          </p:nvSpPr>
          <p:spPr>
            <a:xfrm>
              <a:off x="49530" y="46990"/>
              <a:ext cx="7534910" cy="1532890"/>
            </a:xfrm>
            <a:custGeom>
              <a:avLst/>
              <a:gdLst/>
              <a:ahLst/>
              <a:cxnLst/>
              <a:rect l="l" t="t" r="r" b="b"/>
              <a:pathLst>
                <a:path w="7534910" h="1532890">
                  <a:moveTo>
                    <a:pt x="7528560" y="49530"/>
                  </a:moveTo>
                  <a:cubicBezTo>
                    <a:pt x="7395210" y="182880"/>
                    <a:pt x="7265670" y="269240"/>
                    <a:pt x="7114540" y="347980"/>
                  </a:cubicBezTo>
                  <a:cubicBezTo>
                    <a:pt x="6870700" y="477520"/>
                    <a:pt x="6405880" y="668020"/>
                    <a:pt x="6111240" y="769620"/>
                  </a:cubicBezTo>
                  <a:cubicBezTo>
                    <a:pt x="5888990" y="845820"/>
                    <a:pt x="5755640" y="872490"/>
                    <a:pt x="5513070" y="932180"/>
                  </a:cubicBezTo>
                  <a:cubicBezTo>
                    <a:pt x="5140960" y="1026160"/>
                    <a:pt x="4507230" y="1179830"/>
                    <a:pt x="4091940" y="1256030"/>
                  </a:cubicBezTo>
                  <a:cubicBezTo>
                    <a:pt x="3774440" y="1314450"/>
                    <a:pt x="3544570" y="1341120"/>
                    <a:pt x="3241040" y="1375410"/>
                  </a:cubicBezTo>
                  <a:cubicBezTo>
                    <a:pt x="2895600" y="1414780"/>
                    <a:pt x="2552700" y="1446530"/>
                    <a:pt x="2127250" y="1470660"/>
                  </a:cubicBezTo>
                  <a:cubicBezTo>
                    <a:pt x="1558290" y="1503680"/>
                    <a:pt x="375920" y="1522730"/>
                    <a:pt x="128270" y="1526540"/>
                  </a:cubicBezTo>
                  <a:cubicBezTo>
                    <a:pt x="71120" y="1526540"/>
                    <a:pt x="43180" y="1532890"/>
                    <a:pt x="22860" y="1525270"/>
                  </a:cubicBezTo>
                  <a:cubicBezTo>
                    <a:pt x="12700" y="1521460"/>
                    <a:pt x="5080" y="1515110"/>
                    <a:pt x="2540" y="1507490"/>
                  </a:cubicBezTo>
                  <a:cubicBezTo>
                    <a:pt x="0" y="1499870"/>
                    <a:pt x="1270" y="1487170"/>
                    <a:pt x="6350" y="1480820"/>
                  </a:cubicBezTo>
                  <a:cubicBezTo>
                    <a:pt x="11430" y="1474470"/>
                    <a:pt x="30480" y="1468120"/>
                    <a:pt x="39370" y="1470660"/>
                  </a:cubicBezTo>
                  <a:cubicBezTo>
                    <a:pt x="46990" y="1471930"/>
                    <a:pt x="54610" y="1482090"/>
                    <a:pt x="57150" y="1489710"/>
                  </a:cubicBezTo>
                  <a:cubicBezTo>
                    <a:pt x="59690" y="1497330"/>
                    <a:pt x="57150" y="1510030"/>
                    <a:pt x="52070" y="1516380"/>
                  </a:cubicBezTo>
                  <a:cubicBezTo>
                    <a:pt x="46990" y="1522730"/>
                    <a:pt x="34290" y="1526540"/>
                    <a:pt x="26670" y="1526540"/>
                  </a:cubicBezTo>
                  <a:cubicBezTo>
                    <a:pt x="19050" y="1525270"/>
                    <a:pt x="7620" y="1518920"/>
                    <a:pt x="3810" y="1511300"/>
                  </a:cubicBezTo>
                  <a:cubicBezTo>
                    <a:pt x="0" y="1502410"/>
                    <a:pt x="3810" y="1483360"/>
                    <a:pt x="10160" y="1477010"/>
                  </a:cubicBezTo>
                  <a:cubicBezTo>
                    <a:pt x="15240" y="1470660"/>
                    <a:pt x="27940" y="1468120"/>
                    <a:pt x="35560" y="1469390"/>
                  </a:cubicBezTo>
                  <a:cubicBezTo>
                    <a:pt x="43180" y="1470660"/>
                    <a:pt x="53340" y="1479550"/>
                    <a:pt x="55880" y="1487170"/>
                  </a:cubicBezTo>
                  <a:cubicBezTo>
                    <a:pt x="59690" y="1494790"/>
                    <a:pt x="58420" y="1507490"/>
                    <a:pt x="53340" y="1513840"/>
                  </a:cubicBezTo>
                  <a:cubicBezTo>
                    <a:pt x="49530" y="1520190"/>
                    <a:pt x="38100" y="1527810"/>
                    <a:pt x="29210" y="1526540"/>
                  </a:cubicBezTo>
                  <a:cubicBezTo>
                    <a:pt x="20320" y="1525270"/>
                    <a:pt x="1270" y="1510030"/>
                    <a:pt x="1270" y="1501140"/>
                  </a:cubicBezTo>
                  <a:cubicBezTo>
                    <a:pt x="0" y="1490980"/>
                    <a:pt x="8890" y="1478280"/>
                    <a:pt x="29210" y="1469390"/>
                  </a:cubicBezTo>
                  <a:cubicBezTo>
                    <a:pt x="154940" y="1410970"/>
                    <a:pt x="1254760" y="1459230"/>
                    <a:pt x="1649730" y="1449070"/>
                  </a:cubicBezTo>
                  <a:cubicBezTo>
                    <a:pt x="1877060" y="1443990"/>
                    <a:pt x="1977390" y="1442720"/>
                    <a:pt x="2186940" y="1430020"/>
                  </a:cubicBezTo>
                  <a:cubicBezTo>
                    <a:pt x="2479040" y="1410970"/>
                    <a:pt x="2905760" y="1375410"/>
                    <a:pt x="3237230" y="1337310"/>
                  </a:cubicBezTo>
                  <a:cubicBezTo>
                    <a:pt x="3534410" y="1303020"/>
                    <a:pt x="3768090" y="1277620"/>
                    <a:pt x="4085590" y="1219200"/>
                  </a:cubicBezTo>
                  <a:cubicBezTo>
                    <a:pt x="4498340" y="1143000"/>
                    <a:pt x="5142230" y="985520"/>
                    <a:pt x="5504180" y="895350"/>
                  </a:cubicBezTo>
                  <a:cubicBezTo>
                    <a:pt x="5728970" y="839470"/>
                    <a:pt x="5843270" y="819150"/>
                    <a:pt x="6051550" y="748030"/>
                  </a:cubicBezTo>
                  <a:cubicBezTo>
                    <a:pt x="6338570" y="648970"/>
                    <a:pt x="6878320" y="415290"/>
                    <a:pt x="7056120" y="326390"/>
                  </a:cubicBezTo>
                  <a:cubicBezTo>
                    <a:pt x="7122160" y="292100"/>
                    <a:pt x="7139940" y="279400"/>
                    <a:pt x="7189470" y="247650"/>
                  </a:cubicBezTo>
                  <a:cubicBezTo>
                    <a:pt x="7255510" y="204470"/>
                    <a:pt x="7359650" y="132080"/>
                    <a:pt x="7412990" y="85090"/>
                  </a:cubicBezTo>
                  <a:cubicBezTo>
                    <a:pt x="7446010" y="54610"/>
                    <a:pt x="7465060" y="10160"/>
                    <a:pt x="7487920" y="3810"/>
                  </a:cubicBezTo>
                  <a:cubicBezTo>
                    <a:pt x="7501890" y="0"/>
                    <a:pt x="7522210" y="5080"/>
                    <a:pt x="7528560" y="13970"/>
                  </a:cubicBezTo>
                  <a:cubicBezTo>
                    <a:pt x="7534910" y="21590"/>
                    <a:pt x="7528560" y="49530"/>
                    <a:pt x="7528560" y="49530"/>
                  </a:cubicBezTo>
                </a:path>
              </a:pathLst>
            </a:custGeom>
            <a:solidFill>
              <a:srgbClr val="837B8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id="107" name="Group 107"/>
          <p:cNvGrpSpPr/>
          <p:nvPr/>
        </p:nvGrpSpPr>
        <p:grpSpPr>
          <a:xfrm>
            <a:off x="10380345" y="5468303"/>
            <a:ext cx="317182" cy="367665"/>
            <a:chOff x="0" y="0"/>
            <a:chExt cx="422910" cy="490220"/>
          </a:xfrm>
        </p:grpSpPr>
        <p:sp>
          <p:nvSpPr>
            <p:cNvPr id="108" name="Freeform 108"/>
            <p:cNvSpPr/>
            <p:nvPr/>
          </p:nvSpPr>
          <p:spPr>
            <a:xfrm>
              <a:off x="46990" y="46990"/>
              <a:ext cx="327660" cy="392430"/>
            </a:xfrm>
            <a:custGeom>
              <a:avLst/>
              <a:gdLst/>
              <a:ahLst/>
              <a:cxnLst/>
              <a:rect l="l" t="t" r="r" b="b"/>
              <a:pathLst>
                <a:path w="327660" h="392430">
                  <a:moveTo>
                    <a:pt x="71120" y="100330"/>
                  </a:moveTo>
                  <a:cubicBezTo>
                    <a:pt x="44450" y="135890"/>
                    <a:pt x="26670" y="137160"/>
                    <a:pt x="17780" y="133350"/>
                  </a:cubicBezTo>
                  <a:cubicBezTo>
                    <a:pt x="10160" y="128270"/>
                    <a:pt x="1270" y="109220"/>
                    <a:pt x="3810" y="100330"/>
                  </a:cubicBezTo>
                  <a:cubicBezTo>
                    <a:pt x="5080" y="90170"/>
                    <a:pt x="19050" y="82550"/>
                    <a:pt x="35560" y="73660"/>
                  </a:cubicBezTo>
                  <a:cubicBezTo>
                    <a:pt x="77470" y="53340"/>
                    <a:pt x="264160" y="0"/>
                    <a:pt x="275590" y="12700"/>
                  </a:cubicBezTo>
                  <a:cubicBezTo>
                    <a:pt x="278130" y="16510"/>
                    <a:pt x="262890" y="34290"/>
                    <a:pt x="264160" y="35560"/>
                  </a:cubicBezTo>
                  <a:cubicBezTo>
                    <a:pt x="265430" y="36830"/>
                    <a:pt x="279400" y="5080"/>
                    <a:pt x="289560" y="3810"/>
                  </a:cubicBezTo>
                  <a:cubicBezTo>
                    <a:pt x="298450" y="1270"/>
                    <a:pt x="313690" y="10160"/>
                    <a:pt x="320040" y="19050"/>
                  </a:cubicBezTo>
                  <a:cubicBezTo>
                    <a:pt x="327660" y="30480"/>
                    <a:pt x="325120" y="45720"/>
                    <a:pt x="323850" y="68580"/>
                  </a:cubicBezTo>
                  <a:cubicBezTo>
                    <a:pt x="318770" y="127000"/>
                    <a:pt x="285750" y="334010"/>
                    <a:pt x="255270" y="372110"/>
                  </a:cubicBezTo>
                  <a:cubicBezTo>
                    <a:pt x="243840" y="386080"/>
                    <a:pt x="227330" y="392430"/>
                    <a:pt x="218440" y="388620"/>
                  </a:cubicBezTo>
                  <a:cubicBezTo>
                    <a:pt x="210820" y="386080"/>
                    <a:pt x="200660" y="369570"/>
                    <a:pt x="201930" y="360680"/>
                  </a:cubicBezTo>
                  <a:cubicBezTo>
                    <a:pt x="201930" y="353060"/>
                    <a:pt x="209550" y="342900"/>
                    <a:pt x="215900" y="339090"/>
                  </a:cubicBezTo>
                  <a:cubicBezTo>
                    <a:pt x="222250" y="335280"/>
                    <a:pt x="236220" y="334010"/>
                    <a:pt x="242570" y="339090"/>
                  </a:cubicBezTo>
                  <a:cubicBezTo>
                    <a:pt x="248920" y="345440"/>
                    <a:pt x="256540" y="369570"/>
                    <a:pt x="252730" y="378460"/>
                  </a:cubicBezTo>
                  <a:cubicBezTo>
                    <a:pt x="250190" y="384810"/>
                    <a:pt x="237490" y="391160"/>
                    <a:pt x="229870" y="391160"/>
                  </a:cubicBezTo>
                  <a:cubicBezTo>
                    <a:pt x="222250" y="391160"/>
                    <a:pt x="212090" y="388620"/>
                    <a:pt x="207010" y="379730"/>
                  </a:cubicBezTo>
                  <a:cubicBezTo>
                    <a:pt x="198120" y="367030"/>
                    <a:pt x="201930" y="336550"/>
                    <a:pt x="205740" y="302260"/>
                  </a:cubicBezTo>
                  <a:cubicBezTo>
                    <a:pt x="212090" y="237490"/>
                    <a:pt x="240030" y="54610"/>
                    <a:pt x="266700" y="19050"/>
                  </a:cubicBezTo>
                  <a:cubicBezTo>
                    <a:pt x="276860" y="7620"/>
                    <a:pt x="288290" y="2540"/>
                    <a:pt x="297180" y="3810"/>
                  </a:cubicBezTo>
                  <a:cubicBezTo>
                    <a:pt x="304800" y="3810"/>
                    <a:pt x="317500" y="11430"/>
                    <a:pt x="320040" y="19050"/>
                  </a:cubicBezTo>
                  <a:cubicBezTo>
                    <a:pt x="322580" y="30480"/>
                    <a:pt x="316230" y="52070"/>
                    <a:pt x="300990" y="66040"/>
                  </a:cubicBezTo>
                  <a:cubicBezTo>
                    <a:pt x="266700" y="97790"/>
                    <a:pt x="106680" y="130810"/>
                    <a:pt x="64770" y="137160"/>
                  </a:cubicBezTo>
                  <a:cubicBezTo>
                    <a:pt x="50800" y="139700"/>
                    <a:pt x="35560" y="140970"/>
                    <a:pt x="34290" y="137160"/>
                  </a:cubicBezTo>
                  <a:cubicBezTo>
                    <a:pt x="33020" y="133350"/>
                    <a:pt x="64770" y="110490"/>
                    <a:pt x="64770" y="111760"/>
                  </a:cubicBezTo>
                  <a:cubicBezTo>
                    <a:pt x="66040" y="111760"/>
                    <a:pt x="49530" y="135890"/>
                    <a:pt x="40640" y="137160"/>
                  </a:cubicBezTo>
                  <a:cubicBezTo>
                    <a:pt x="29210" y="138430"/>
                    <a:pt x="7620" y="125730"/>
                    <a:pt x="3810" y="115570"/>
                  </a:cubicBezTo>
                  <a:cubicBezTo>
                    <a:pt x="0" y="101600"/>
                    <a:pt x="17780" y="63500"/>
                    <a:pt x="30480" y="57150"/>
                  </a:cubicBezTo>
                  <a:cubicBezTo>
                    <a:pt x="39370" y="52070"/>
                    <a:pt x="58420" y="57150"/>
                    <a:pt x="64770" y="64770"/>
                  </a:cubicBezTo>
                  <a:cubicBezTo>
                    <a:pt x="72390" y="71120"/>
                    <a:pt x="71120" y="100330"/>
                    <a:pt x="71120" y="100330"/>
                  </a:cubicBezTo>
                </a:path>
              </a:pathLst>
            </a:custGeom>
            <a:solidFill>
              <a:srgbClr val="837B8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id="109" name="Group 109"/>
          <p:cNvGrpSpPr/>
          <p:nvPr/>
        </p:nvGrpSpPr>
        <p:grpSpPr>
          <a:xfrm>
            <a:off x="10385107" y="5507355"/>
            <a:ext cx="257175" cy="312420"/>
            <a:chOff x="0" y="0"/>
            <a:chExt cx="342900" cy="416560"/>
          </a:xfrm>
        </p:grpSpPr>
        <p:sp>
          <p:nvSpPr>
            <p:cNvPr id="110" name="Freeform 110"/>
            <p:cNvSpPr/>
            <p:nvPr/>
          </p:nvSpPr>
          <p:spPr>
            <a:xfrm>
              <a:off x="48260" y="49530"/>
              <a:ext cx="245110" cy="317500"/>
            </a:xfrm>
            <a:custGeom>
              <a:avLst/>
              <a:gdLst/>
              <a:ahLst/>
              <a:cxnLst/>
              <a:rect l="l" t="t" r="r" b="b"/>
              <a:pathLst>
                <a:path w="245110" h="317500">
                  <a:moveTo>
                    <a:pt x="57150" y="16510"/>
                  </a:moveTo>
                  <a:cubicBezTo>
                    <a:pt x="161290" y="182880"/>
                    <a:pt x="229870" y="243840"/>
                    <a:pt x="240030" y="273050"/>
                  </a:cubicBezTo>
                  <a:cubicBezTo>
                    <a:pt x="245110" y="284480"/>
                    <a:pt x="243840" y="293370"/>
                    <a:pt x="241300" y="300990"/>
                  </a:cubicBezTo>
                  <a:cubicBezTo>
                    <a:pt x="238760" y="306070"/>
                    <a:pt x="232410" y="313690"/>
                    <a:pt x="226060" y="314960"/>
                  </a:cubicBezTo>
                  <a:cubicBezTo>
                    <a:pt x="215900" y="316230"/>
                    <a:pt x="193040" y="307340"/>
                    <a:pt x="187960" y="299720"/>
                  </a:cubicBezTo>
                  <a:cubicBezTo>
                    <a:pt x="184150" y="290830"/>
                    <a:pt x="190500" y="271780"/>
                    <a:pt x="196850" y="265430"/>
                  </a:cubicBezTo>
                  <a:cubicBezTo>
                    <a:pt x="201930" y="259080"/>
                    <a:pt x="215900" y="257810"/>
                    <a:pt x="223520" y="259080"/>
                  </a:cubicBezTo>
                  <a:cubicBezTo>
                    <a:pt x="231140" y="261620"/>
                    <a:pt x="241300" y="270510"/>
                    <a:pt x="242570" y="278130"/>
                  </a:cubicBezTo>
                  <a:cubicBezTo>
                    <a:pt x="245110" y="287020"/>
                    <a:pt x="238760" y="306070"/>
                    <a:pt x="231140" y="311150"/>
                  </a:cubicBezTo>
                  <a:cubicBezTo>
                    <a:pt x="223520" y="317500"/>
                    <a:pt x="203200" y="314960"/>
                    <a:pt x="195580" y="309880"/>
                  </a:cubicBezTo>
                  <a:cubicBezTo>
                    <a:pt x="189230" y="304800"/>
                    <a:pt x="184150" y="292100"/>
                    <a:pt x="186690" y="283210"/>
                  </a:cubicBezTo>
                  <a:cubicBezTo>
                    <a:pt x="187960" y="274320"/>
                    <a:pt x="201930" y="260350"/>
                    <a:pt x="210820" y="259080"/>
                  </a:cubicBezTo>
                  <a:cubicBezTo>
                    <a:pt x="218440" y="256540"/>
                    <a:pt x="231140" y="261620"/>
                    <a:pt x="236220" y="267970"/>
                  </a:cubicBezTo>
                  <a:cubicBezTo>
                    <a:pt x="241300" y="274320"/>
                    <a:pt x="245110" y="287020"/>
                    <a:pt x="243840" y="293370"/>
                  </a:cubicBezTo>
                  <a:cubicBezTo>
                    <a:pt x="242570" y="300990"/>
                    <a:pt x="237490" y="308610"/>
                    <a:pt x="232410" y="311150"/>
                  </a:cubicBezTo>
                  <a:cubicBezTo>
                    <a:pt x="223520" y="314960"/>
                    <a:pt x="208280" y="314960"/>
                    <a:pt x="193040" y="307340"/>
                  </a:cubicBezTo>
                  <a:cubicBezTo>
                    <a:pt x="162560" y="290830"/>
                    <a:pt x="114300" y="218440"/>
                    <a:pt x="81280" y="172720"/>
                  </a:cubicBezTo>
                  <a:cubicBezTo>
                    <a:pt x="50800" y="130810"/>
                    <a:pt x="7620" y="77470"/>
                    <a:pt x="2540" y="45720"/>
                  </a:cubicBezTo>
                  <a:cubicBezTo>
                    <a:pt x="0" y="29210"/>
                    <a:pt x="5080" y="12700"/>
                    <a:pt x="11430" y="6350"/>
                  </a:cubicBezTo>
                  <a:cubicBezTo>
                    <a:pt x="17780" y="1270"/>
                    <a:pt x="26670" y="0"/>
                    <a:pt x="33020" y="1270"/>
                  </a:cubicBezTo>
                  <a:cubicBezTo>
                    <a:pt x="41910" y="2540"/>
                    <a:pt x="57150" y="16510"/>
                    <a:pt x="57150" y="16510"/>
                  </a:cubicBezTo>
                </a:path>
              </a:pathLst>
            </a:custGeom>
            <a:solidFill>
              <a:srgbClr val="837B8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id="111" name="Group 111"/>
          <p:cNvGrpSpPr/>
          <p:nvPr/>
        </p:nvGrpSpPr>
        <p:grpSpPr>
          <a:xfrm>
            <a:off x="4404360" y="5948362"/>
            <a:ext cx="6662738" cy="2217420"/>
            <a:chOff x="0" y="0"/>
            <a:chExt cx="8883650" cy="2956560"/>
          </a:xfrm>
        </p:grpSpPr>
        <p:sp>
          <p:nvSpPr>
            <p:cNvPr id="112" name="Freeform 112"/>
            <p:cNvSpPr/>
            <p:nvPr/>
          </p:nvSpPr>
          <p:spPr>
            <a:xfrm>
              <a:off x="50800" y="45720"/>
              <a:ext cx="8782050" cy="2904490"/>
            </a:xfrm>
            <a:custGeom>
              <a:avLst/>
              <a:gdLst/>
              <a:ahLst/>
              <a:cxnLst/>
              <a:rect l="l" t="t" r="r" b="b"/>
              <a:pathLst>
                <a:path w="8782050" h="2904490">
                  <a:moveTo>
                    <a:pt x="8782050" y="30480"/>
                  </a:moveTo>
                  <a:cubicBezTo>
                    <a:pt x="8728710" y="209550"/>
                    <a:pt x="8515350" y="350520"/>
                    <a:pt x="8413750" y="427990"/>
                  </a:cubicBezTo>
                  <a:cubicBezTo>
                    <a:pt x="8343900" y="482600"/>
                    <a:pt x="8293100" y="510540"/>
                    <a:pt x="8229600" y="558800"/>
                  </a:cubicBezTo>
                  <a:cubicBezTo>
                    <a:pt x="8158480" y="614680"/>
                    <a:pt x="8093710" y="684530"/>
                    <a:pt x="8007350" y="745490"/>
                  </a:cubicBezTo>
                  <a:cubicBezTo>
                    <a:pt x="7900670" y="819150"/>
                    <a:pt x="7744460" y="886460"/>
                    <a:pt x="7628890" y="958850"/>
                  </a:cubicBezTo>
                  <a:cubicBezTo>
                    <a:pt x="7527290" y="1022350"/>
                    <a:pt x="7471410" y="1082040"/>
                    <a:pt x="7350760" y="1153160"/>
                  </a:cubicBezTo>
                  <a:cubicBezTo>
                    <a:pt x="7155180" y="1266190"/>
                    <a:pt x="6753860" y="1430020"/>
                    <a:pt x="6549390" y="1535430"/>
                  </a:cubicBezTo>
                  <a:cubicBezTo>
                    <a:pt x="6417310" y="1604010"/>
                    <a:pt x="6369050" y="1645920"/>
                    <a:pt x="6231890" y="1711960"/>
                  </a:cubicBezTo>
                  <a:cubicBezTo>
                    <a:pt x="5994400" y="1823720"/>
                    <a:pt x="5519420" y="2005330"/>
                    <a:pt x="5236210" y="2113280"/>
                  </a:cubicBezTo>
                  <a:cubicBezTo>
                    <a:pt x="5027930" y="2192020"/>
                    <a:pt x="4876800" y="2250440"/>
                    <a:pt x="4691380" y="2306320"/>
                  </a:cubicBezTo>
                  <a:cubicBezTo>
                    <a:pt x="4503420" y="2363470"/>
                    <a:pt x="4325620" y="2406650"/>
                    <a:pt x="4114800" y="2451100"/>
                  </a:cubicBezTo>
                  <a:cubicBezTo>
                    <a:pt x="3863340" y="2503170"/>
                    <a:pt x="3497580" y="2548890"/>
                    <a:pt x="3282950" y="2590800"/>
                  </a:cubicBezTo>
                  <a:cubicBezTo>
                    <a:pt x="3147060" y="2617470"/>
                    <a:pt x="3092450" y="2639060"/>
                    <a:pt x="2950210" y="2664460"/>
                  </a:cubicBezTo>
                  <a:cubicBezTo>
                    <a:pt x="2696210" y="2708910"/>
                    <a:pt x="2195830" y="2771140"/>
                    <a:pt x="1891030" y="2800350"/>
                  </a:cubicBezTo>
                  <a:cubicBezTo>
                    <a:pt x="1658620" y="2823210"/>
                    <a:pt x="1516380" y="2830830"/>
                    <a:pt x="1276350" y="2840990"/>
                  </a:cubicBezTo>
                  <a:cubicBezTo>
                    <a:pt x="933450" y="2853690"/>
                    <a:pt x="134620" y="2904490"/>
                    <a:pt x="27940" y="2860040"/>
                  </a:cubicBezTo>
                  <a:cubicBezTo>
                    <a:pt x="8890" y="2851150"/>
                    <a:pt x="0" y="2839720"/>
                    <a:pt x="0" y="2830830"/>
                  </a:cubicBezTo>
                  <a:cubicBezTo>
                    <a:pt x="1270" y="2821940"/>
                    <a:pt x="21590" y="2805430"/>
                    <a:pt x="30480" y="2805430"/>
                  </a:cubicBezTo>
                  <a:cubicBezTo>
                    <a:pt x="38100" y="2804160"/>
                    <a:pt x="49530" y="2811780"/>
                    <a:pt x="52070" y="2819400"/>
                  </a:cubicBezTo>
                  <a:cubicBezTo>
                    <a:pt x="55880" y="2827020"/>
                    <a:pt x="52070" y="2846070"/>
                    <a:pt x="46990" y="2852420"/>
                  </a:cubicBezTo>
                  <a:cubicBezTo>
                    <a:pt x="41910" y="2857500"/>
                    <a:pt x="29210" y="2861310"/>
                    <a:pt x="21590" y="2858770"/>
                  </a:cubicBezTo>
                  <a:cubicBezTo>
                    <a:pt x="13970" y="2856230"/>
                    <a:pt x="1270" y="2842260"/>
                    <a:pt x="0" y="2833370"/>
                  </a:cubicBezTo>
                  <a:cubicBezTo>
                    <a:pt x="0" y="2824480"/>
                    <a:pt x="8890" y="2811780"/>
                    <a:pt x="19050" y="2806700"/>
                  </a:cubicBezTo>
                  <a:cubicBezTo>
                    <a:pt x="35560" y="2796540"/>
                    <a:pt x="54610" y="2801620"/>
                    <a:pt x="96520" y="2800350"/>
                  </a:cubicBezTo>
                  <a:cubicBezTo>
                    <a:pt x="278130" y="2792730"/>
                    <a:pt x="1126490" y="2813050"/>
                    <a:pt x="1560830" y="2787650"/>
                  </a:cubicBezTo>
                  <a:cubicBezTo>
                    <a:pt x="1911350" y="2767330"/>
                    <a:pt x="2251710" y="2717800"/>
                    <a:pt x="2506980" y="2687320"/>
                  </a:cubicBezTo>
                  <a:cubicBezTo>
                    <a:pt x="2679700" y="2665730"/>
                    <a:pt x="2807970" y="2650490"/>
                    <a:pt x="2942590" y="2626360"/>
                  </a:cubicBezTo>
                  <a:cubicBezTo>
                    <a:pt x="3061970" y="2604770"/>
                    <a:pt x="3141980" y="2579370"/>
                    <a:pt x="3276600" y="2552700"/>
                  </a:cubicBezTo>
                  <a:cubicBezTo>
                    <a:pt x="3479800" y="2513330"/>
                    <a:pt x="3803650" y="2473960"/>
                    <a:pt x="4047490" y="2424430"/>
                  </a:cubicBezTo>
                  <a:cubicBezTo>
                    <a:pt x="4268470" y="2378710"/>
                    <a:pt x="4478020" y="2330450"/>
                    <a:pt x="4678680" y="2270760"/>
                  </a:cubicBezTo>
                  <a:cubicBezTo>
                    <a:pt x="4867910" y="2213610"/>
                    <a:pt x="5013960" y="2156460"/>
                    <a:pt x="5220970" y="2077720"/>
                  </a:cubicBezTo>
                  <a:cubicBezTo>
                    <a:pt x="5504180" y="1971040"/>
                    <a:pt x="5977890" y="1789430"/>
                    <a:pt x="6215380" y="1676400"/>
                  </a:cubicBezTo>
                  <a:cubicBezTo>
                    <a:pt x="6352540" y="1611630"/>
                    <a:pt x="6402070" y="1568450"/>
                    <a:pt x="6531610" y="1501140"/>
                  </a:cubicBezTo>
                  <a:cubicBezTo>
                    <a:pt x="6727190" y="1400810"/>
                    <a:pt x="7089140" y="1253490"/>
                    <a:pt x="7284720" y="1140460"/>
                  </a:cubicBezTo>
                  <a:cubicBezTo>
                    <a:pt x="7416800" y="1062990"/>
                    <a:pt x="7493000" y="990600"/>
                    <a:pt x="7606030" y="919480"/>
                  </a:cubicBezTo>
                  <a:cubicBezTo>
                    <a:pt x="7722870" y="845820"/>
                    <a:pt x="7852410" y="789940"/>
                    <a:pt x="7976870" y="704850"/>
                  </a:cubicBezTo>
                  <a:cubicBezTo>
                    <a:pt x="8116570" y="610870"/>
                    <a:pt x="8277860" y="473710"/>
                    <a:pt x="8398510" y="372110"/>
                  </a:cubicBezTo>
                  <a:cubicBezTo>
                    <a:pt x="8492490" y="290830"/>
                    <a:pt x="8585200" y="187960"/>
                    <a:pt x="8644890" y="144780"/>
                  </a:cubicBezTo>
                  <a:cubicBezTo>
                    <a:pt x="8674100" y="121920"/>
                    <a:pt x="8705850" y="123190"/>
                    <a:pt x="8718550" y="102870"/>
                  </a:cubicBezTo>
                  <a:cubicBezTo>
                    <a:pt x="8729980" y="82550"/>
                    <a:pt x="8714740" y="39370"/>
                    <a:pt x="8719820" y="22860"/>
                  </a:cubicBezTo>
                  <a:cubicBezTo>
                    <a:pt x="8722360" y="13970"/>
                    <a:pt x="8726170" y="7620"/>
                    <a:pt x="8732520" y="5080"/>
                  </a:cubicBezTo>
                  <a:cubicBezTo>
                    <a:pt x="8740140" y="0"/>
                    <a:pt x="8759190" y="0"/>
                    <a:pt x="8768080" y="5080"/>
                  </a:cubicBezTo>
                  <a:cubicBezTo>
                    <a:pt x="8775700" y="8890"/>
                    <a:pt x="8782050" y="30480"/>
                    <a:pt x="8782050" y="30480"/>
                  </a:cubicBezTo>
                </a:path>
              </a:pathLst>
            </a:custGeom>
            <a:solidFill>
              <a:srgbClr val="837B8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id="113" name="Group 113"/>
          <p:cNvGrpSpPr/>
          <p:nvPr/>
        </p:nvGrpSpPr>
        <p:grpSpPr>
          <a:xfrm>
            <a:off x="10721340" y="5895022"/>
            <a:ext cx="326708" cy="374332"/>
            <a:chOff x="0" y="0"/>
            <a:chExt cx="435610" cy="499110"/>
          </a:xfrm>
        </p:grpSpPr>
        <p:sp>
          <p:nvSpPr>
            <p:cNvPr id="114" name="Freeform 114"/>
            <p:cNvSpPr/>
            <p:nvPr/>
          </p:nvSpPr>
          <p:spPr>
            <a:xfrm>
              <a:off x="49530" y="50800"/>
              <a:ext cx="340360" cy="398780"/>
            </a:xfrm>
            <a:custGeom>
              <a:avLst/>
              <a:gdLst/>
              <a:ahLst/>
              <a:cxnLst/>
              <a:rect l="l" t="t" r="r" b="b"/>
              <a:pathLst>
                <a:path w="340360" h="398780">
                  <a:moveTo>
                    <a:pt x="33020" y="144780"/>
                  </a:moveTo>
                  <a:cubicBezTo>
                    <a:pt x="229870" y="64770"/>
                    <a:pt x="270510" y="6350"/>
                    <a:pt x="297180" y="2540"/>
                  </a:cubicBezTo>
                  <a:cubicBezTo>
                    <a:pt x="309880" y="0"/>
                    <a:pt x="322580" y="6350"/>
                    <a:pt x="328930" y="12700"/>
                  </a:cubicBezTo>
                  <a:cubicBezTo>
                    <a:pt x="334010" y="16510"/>
                    <a:pt x="337820" y="25400"/>
                    <a:pt x="335280" y="31750"/>
                  </a:cubicBezTo>
                  <a:cubicBezTo>
                    <a:pt x="332740" y="41910"/>
                    <a:pt x="304800" y="60960"/>
                    <a:pt x="304800" y="60960"/>
                  </a:cubicBezTo>
                  <a:cubicBezTo>
                    <a:pt x="303530" y="59690"/>
                    <a:pt x="321310" y="33020"/>
                    <a:pt x="325120" y="34290"/>
                  </a:cubicBezTo>
                  <a:cubicBezTo>
                    <a:pt x="340360" y="40640"/>
                    <a:pt x="314960" y="288290"/>
                    <a:pt x="307340" y="342900"/>
                  </a:cubicBezTo>
                  <a:cubicBezTo>
                    <a:pt x="303530" y="363220"/>
                    <a:pt x="303530" y="374650"/>
                    <a:pt x="297180" y="384810"/>
                  </a:cubicBezTo>
                  <a:cubicBezTo>
                    <a:pt x="290830" y="391160"/>
                    <a:pt x="281940" y="397510"/>
                    <a:pt x="274320" y="397510"/>
                  </a:cubicBezTo>
                  <a:cubicBezTo>
                    <a:pt x="265430" y="398780"/>
                    <a:pt x="254000" y="392430"/>
                    <a:pt x="250190" y="387350"/>
                  </a:cubicBezTo>
                  <a:cubicBezTo>
                    <a:pt x="245110" y="381000"/>
                    <a:pt x="242570" y="368300"/>
                    <a:pt x="245110" y="360680"/>
                  </a:cubicBezTo>
                  <a:cubicBezTo>
                    <a:pt x="247650" y="353060"/>
                    <a:pt x="256540" y="344170"/>
                    <a:pt x="264160" y="341630"/>
                  </a:cubicBezTo>
                  <a:cubicBezTo>
                    <a:pt x="271780" y="340360"/>
                    <a:pt x="284480" y="342900"/>
                    <a:pt x="290830" y="347980"/>
                  </a:cubicBezTo>
                  <a:cubicBezTo>
                    <a:pt x="297180" y="353060"/>
                    <a:pt x="300990" y="364490"/>
                    <a:pt x="300990" y="372110"/>
                  </a:cubicBezTo>
                  <a:cubicBezTo>
                    <a:pt x="299720" y="379730"/>
                    <a:pt x="292100" y="391160"/>
                    <a:pt x="285750" y="394970"/>
                  </a:cubicBezTo>
                  <a:cubicBezTo>
                    <a:pt x="279400" y="398780"/>
                    <a:pt x="265430" y="398780"/>
                    <a:pt x="259080" y="394970"/>
                  </a:cubicBezTo>
                  <a:cubicBezTo>
                    <a:pt x="251460" y="391160"/>
                    <a:pt x="243840" y="381000"/>
                    <a:pt x="243840" y="372110"/>
                  </a:cubicBezTo>
                  <a:cubicBezTo>
                    <a:pt x="245110" y="363220"/>
                    <a:pt x="261620" y="341630"/>
                    <a:pt x="270510" y="340360"/>
                  </a:cubicBezTo>
                  <a:cubicBezTo>
                    <a:pt x="280670" y="340360"/>
                    <a:pt x="300990" y="361950"/>
                    <a:pt x="300990" y="370840"/>
                  </a:cubicBezTo>
                  <a:cubicBezTo>
                    <a:pt x="300990" y="381000"/>
                    <a:pt x="283210" y="397510"/>
                    <a:pt x="274320" y="397510"/>
                  </a:cubicBezTo>
                  <a:cubicBezTo>
                    <a:pt x="264160" y="398780"/>
                    <a:pt x="251460" y="389890"/>
                    <a:pt x="243840" y="374650"/>
                  </a:cubicBezTo>
                  <a:cubicBezTo>
                    <a:pt x="224790" y="330200"/>
                    <a:pt x="257810" y="99060"/>
                    <a:pt x="264160" y="52070"/>
                  </a:cubicBezTo>
                  <a:cubicBezTo>
                    <a:pt x="266700" y="39370"/>
                    <a:pt x="264160" y="34290"/>
                    <a:pt x="269240" y="26670"/>
                  </a:cubicBezTo>
                  <a:cubicBezTo>
                    <a:pt x="275590" y="16510"/>
                    <a:pt x="303530" y="0"/>
                    <a:pt x="304800" y="0"/>
                  </a:cubicBezTo>
                  <a:cubicBezTo>
                    <a:pt x="304800" y="1270"/>
                    <a:pt x="276860" y="29210"/>
                    <a:pt x="275590" y="29210"/>
                  </a:cubicBezTo>
                  <a:cubicBezTo>
                    <a:pt x="274320" y="27940"/>
                    <a:pt x="281940" y="8890"/>
                    <a:pt x="289560" y="5080"/>
                  </a:cubicBezTo>
                  <a:cubicBezTo>
                    <a:pt x="299720" y="1270"/>
                    <a:pt x="322580" y="5080"/>
                    <a:pt x="328930" y="11430"/>
                  </a:cubicBezTo>
                  <a:cubicBezTo>
                    <a:pt x="334010" y="16510"/>
                    <a:pt x="336550" y="25400"/>
                    <a:pt x="335280" y="33020"/>
                  </a:cubicBezTo>
                  <a:cubicBezTo>
                    <a:pt x="332740" y="45720"/>
                    <a:pt x="320040" y="60960"/>
                    <a:pt x="303530" y="77470"/>
                  </a:cubicBezTo>
                  <a:cubicBezTo>
                    <a:pt x="275590" y="104140"/>
                    <a:pt x="207010" y="146050"/>
                    <a:pt x="165100" y="167640"/>
                  </a:cubicBezTo>
                  <a:cubicBezTo>
                    <a:pt x="133350" y="184150"/>
                    <a:pt x="102870" y="196850"/>
                    <a:pt x="77470" y="201930"/>
                  </a:cubicBezTo>
                  <a:cubicBezTo>
                    <a:pt x="58420" y="207010"/>
                    <a:pt x="38100" y="212090"/>
                    <a:pt x="25400" y="207010"/>
                  </a:cubicBezTo>
                  <a:cubicBezTo>
                    <a:pt x="13970" y="200660"/>
                    <a:pt x="0" y="182880"/>
                    <a:pt x="1270" y="172720"/>
                  </a:cubicBezTo>
                  <a:cubicBezTo>
                    <a:pt x="2540" y="162560"/>
                    <a:pt x="33020" y="144780"/>
                    <a:pt x="33020" y="144780"/>
                  </a:cubicBezTo>
                </a:path>
              </a:pathLst>
            </a:custGeom>
            <a:solidFill>
              <a:srgbClr val="837B8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id="115" name="Group 115"/>
          <p:cNvGrpSpPr/>
          <p:nvPr/>
        </p:nvGrpSpPr>
        <p:grpSpPr>
          <a:xfrm>
            <a:off x="10708005" y="6013132"/>
            <a:ext cx="307658" cy="267653"/>
            <a:chOff x="0" y="0"/>
            <a:chExt cx="410210" cy="356870"/>
          </a:xfrm>
        </p:grpSpPr>
        <p:sp>
          <p:nvSpPr>
            <p:cNvPr id="116" name="Freeform 116"/>
            <p:cNvSpPr/>
            <p:nvPr/>
          </p:nvSpPr>
          <p:spPr>
            <a:xfrm>
              <a:off x="45720" y="50800"/>
              <a:ext cx="318770" cy="259080"/>
            </a:xfrm>
            <a:custGeom>
              <a:avLst/>
              <a:gdLst/>
              <a:ahLst/>
              <a:cxnLst/>
              <a:rect l="l" t="t" r="r" b="b"/>
              <a:pathLst>
                <a:path w="318770" h="259080">
                  <a:moveTo>
                    <a:pt x="50800" y="7620"/>
                  </a:moveTo>
                  <a:cubicBezTo>
                    <a:pt x="261620" y="158750"/>
                    <a:pt x="299720" y="187960"/>
                    <a:pt x="309880" y="210820"/>
                  </a:cubicBezTo>
                  <a:cubicBezTo>
                    <a:pt x="316230" y="223520"/>
                    <a:pt x="318770" y="237490"/>
                    <a:pt x="313690" y="245110"/>
                  </a:cubicBezTo>
                  <a:cubicBezTo>
                    <a:pt x="307340" y="252730"/>
                    <a:pt x="280670" y="259080"/>
                    <a:pt x="273050" y="254000"/>
                  </a:cubicBezTo>
                  <a:cubicBezTo>
                    <a:pt x="265430" y="247650"/>
                    <a:pt x="260350" y="219710"/>
                    <a:pt x="266700" y="212090"/>
                  </a:cubicBezTo>
                  <a:cubicBezTo>
                    <a:pt x="273050" y="204470"/>
                    <a:pt x="300990" y="201930"/>
                    <a:pt x="307340" y="208280"/>
                  </a:cubicBezTo>
                  <a:cubicBezTo>
                    <a:pt x="314960" y="214630"/>
                    <a:pt x="316230" y="242570"/>
                    <a:pt x="309880" y="250190"/>
                  </a:cubicBezTo>
                  <a:cubicBezTo>
                    <a:pt x="303530" y="256540"/>
                    <a:pt x="288290" y="259080"/>
                    <a:pt x="275590" y="255270"/>
                  </a:cubicBezTo>
                  <a:cubicBezTo>
                    <a:pt x="248920" y="246380"/>
                    <a:pt x="215900" y="193040"/>
                    <a:pt x="177800" y="163830"/>
                  </a:cubicBezTo>
                  <a:cubicBezTo>
                    <a:pt x="130810" y="127000"/>
                    <a:pt x="33020" y="87630"/>
                    <a:pt x="12700" y="55880"/>
                  </a:cubicBezTo>
                  <a:cubicBezTo>
                    <a:pt x="2540" y="41910"/>
                    <a:pt x="0" y="25400"/>
                    <a:pt x="5080" y="15240"/>
                  </a:cubicBezTo>
                  <a:cubicBezTo>
                    <a:pt x="7620" y="7620"/>
                    <a:pt x="21590" y="1270"/>
                    <a:pt x="29210" y="0"/>
                  </a:cubicBezTo>
                  <a:cubicBezTo>
                    <a:pt x="36830" y="0"/>
                    <a:pt x="50800" y="7620"/>
                    <a:pt x="50800" y="7620"/>
                  </a:cubicBezTo>
                </a:path>
              </a:pathLst>
            </a:custGeom>
            <a:solidFill>
              <a:srgbClr val="837B8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id="117" name="Group 117"/>
          <p:cNvGrpSpPr/>
          <p:nvPr/>
        </p:nvGrpSpPr>
        <p:grpSpPr>
          <a:xfrm>
            <a:off x="11663362" y="2451735"/>
            <a:ext cx="762000" cy="948690"/>
            <a:chOff x="0" y="0"/>
            <a:chExt cx="1016000" cy="1264920"/>
          </a:xfrm>
        </p:grpSpPr>
        <p:sp>
          <p:nvSpPr>
            <p:cNvPr id="118" name="Freeform 118"/>
            <p:cNvSpPr/>
            <p:nvPr/>
          </p:nvSpPr>
          <p:spPr>
            <a:xfrm>
              <a:off x="46990" y="45720"/>
              <a:ext cx="920750" cy="1168400"/>
            </a:xfrm>
            <a:custGeom>
              <a:avLst/>
              <a:gdLst/>
              <a:ahLst/>
              <a:cxnLst/>
              <a:rect l="l" t="t" r="r" b="b"/>
              <a:pathLst>
                <a:path w="920750" h="1168400">
                  <a:moveTo>
                    <a:pt x="904240" y="62230"/>
                  </a:moveTo>
                  <a:cubicBezTo>
                    <a:pt x="668020" y="146050"/>
                    <a:pt x="647700" y="163830"/>
                    <a:pt x="621030" y="186690"/>
                  </a:cubicBezTo>
                  <a:cubicBezTo>
                    <a:pt x="590550" y="213360"/>
                    <a:pt x="570230" y="236220"/>
                    <a:pt x="533400" y="281940"/>
                  </a:cubicBezTo>
                  <a:cubicBezTo>
                    <a:pt x="452120" y="384810"/>
                    <a:pt x="246380" y="674370"/>
                    <a:pt x="170180" y="810260"/>
                  </a:cubicBezTo>
                  <a:cubicBezTo>
                    <a:pt x="127000" y="889000"/>
                    <a:pt x="104140" y="943610"/>
                    <a:pt x="83820" y="1004570"/>
                  </a:cubicBezTo>
                  <a:cubicBezTo>
                    <a:pt x="67310" y="1056640"/>
                    <a:pt x="68580" y="1130300"/>
                    <a:pt x="50800" y="1153160"/>
                  </a:cubicBezTo>
                  <a:cubicBezTo>
                    <a:pt x="41910" y="1163320"/>
                    <a:pt x="29210" y="1168400"/>
                    <a:pt x="20320" y="1165860"/>
                  </a:cubicBezTo>
                  <a:cubicBezTo>
                    <a:pt x="12700" y="1163320"/>
                    <a:pt x="1270" y="1145540"/>
                    <a:pt x="3810" y="1137920"/>
                  </a:cubicBezTo>
                  <a:cubicBezTo>
                    <a:pt x="6350" y="1130300"/>
                    <a:pt x="35560" y="1120140"/>
                    <a:pt x="43180" y="1122680"/>
                  </a:cubicBezTo>
                  <a:cubicBezTo>
                    <a:pt x="49530" y="1125220"/>
                    <a:pt x="53340" y="1137920"/>
                    <a:pt x="53340" y="1144270"/>
                  </a:cubicBezTo>
                  <a:cubicBezTo>
                    <a:pt x="52070" y="1150620"/>
                    <a:pt x="46990" y="1160780"/>
                    <a:pt x="40640" y="1163320"/>
                  </a:cubicBezTo>
                  <a:cubicBezTo>
                    <a:pt x="35560" y="1167130"/>
                    <a:pt x="24130" y="1168400"/>
                    <a:pt x="17780" y="1164590"/>
                  </a:cubicBezTo>
                  <a:cubicBezTo>
                    <a:pt x="11430" y="1162050"/>
                    <a:pt x="5080" y="1153160"/>
                    <a:pt x="3810" y="1146810"/>
                  </a:cubicBezTo>
                  <a:cubicBezTo>
                    <a:pt x="2540" y="1140460"/>
                    <a:pt x="6350" y="1129030"/>
                    <a:pt x="11430" y="1125220"/>
                  </a:cubicBezTo>
                  <a:cubicBezTo>
                    <a:pt x="16510" y="1120140"/>
                    <a:pt x="27940" y="1116330"/>
                    <a:pt x="33020" y="1118870"/>
                  </a:cubicBezTo>
                  <a:cubicBezTo>
                    <a:pt x="41910" y="1121410"/>
                    <a:pt x="53340" y="1140460"/>
                    <a:pt x="52070" y="1149350"/>
                  </a:cubicBezTo>
                  <a:cubicBezTo>
                    <a:pt x="50800" y="1156970"/>
                    <a:pt x="27940" y="1167130"/>
                    <a:pt x="27940" y="1167130"/>
                  </a:cubicBezTo>
                  <a:cubicBezTo>
                    <a:pt x="29210" y="1168400"/>
                    <a:pt x="48260" y="1158240"/>
                    <a:pt x="46990" y="1158240"/>
                  </a:cubicBezTo>
                  <a:cubicBezTo>
                    <a:pt x="46990" y="1156970"/>
                    <a:pt x="27940" y="1168400"/>
                    <a:pt x="20320" y="1165860"/>
                  </a:cubicBezTo>
                  <a:cubicBezTo>
                    <a:pt x="13970" y="1164590"/>
                    <a:pt x="7620" y="1158240"/>
                    <a:pt x="5080" y="1149350"/>
                  </a:cubicBezTo>
                  <a:cubicBezTo>
                    <a:pt x="0" y="1136650"/>
                    <a:pt x="2540" y="1115060"/>
                    <a:pt x="8890" y="1087120"/>
                  </a:cubicBezTo>
                  <a:cubicBezTo>
                    <a:pt x="24130" y="1023620"/>
                    <a:pt x="71120" y="900430"/>
                    <a:pt x="132080" y="787400"/>
                  </a:cubicBezTo>
                  <a:cubicBezTo>
                    <a:pt x="219710" y="624840"/>
                    <a:pt x="430530" y="328930"/>
                    <a:pt x="518160" y="220980"/>
                  </a:cubicBezTo>
                  <a:cubicBezTo>
                    <a:pt x="556260" y="173990"/>
                    <a:pt x="575310" y="153670"/>
                    <a:pt x="609600" y="127000"/>
                  </a:cubicBezTo>
                  <a:cubicBezTo>
                    <a:pt x="642620" y="99060"/>
                    <a:pt x="678180" y="77470"/>
                    <a:pt x="721360" y="57150"/>
                  </a:cubicBezTo>
                  <a:cubicBezTo>
                    <a:pt x="769620" y="35560"/>
                    <a:pt x="857250" y="0"/>
                    <a:pt x="889000" y="5080"/>
                  </a:cubicBezTo>
                  <a:cubicBezTo>
                    <a:pt x="902970" y="6350"/>
                    <a:pt x="914400" y="15240"/>
                    <a:pt x="918210" y="24130"/>
                  </a:cubicBezTo>
                  <a:cubicBezTo>
                    <a:pt x="920750" y="34290"/>
                    <a:pt x="904240" y="62230"/>
                    <a:pt x="904240" y="62230"/>
                  </a:cubicBezTo>
                </a:path>
              </a:pathLst>
            </a:custGeom>
            <a:solidFill>
              <a:srgbClr val="837B8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id="119" name="Group 119"/>
          <p:cNvGrpSpPr/>
          <p:nvPr/>
        </p:nvGrpSpPr>
        <p:grpSpPr>
          <a:xfrm>
            <a:off x="12159615" y="2424112"/>
            <a:ext cx="320040" cy="278130"/>
            <a:chOff x="0" y="0"/>
            <a:chExt cx="426720" cy="370840"/>
          </a:xfrm>
        </p:grpSpPr>
        <p:sp>
          <p:nvSpPr>
            <p:cNvPr id="120" name="Freeform 120"/>
            <p:cNvSpPr/>
            <p:nvPr/>
          </p:nvSpPr>
          <p:spPr>
            <a:xfrm>
              <a:off x="48260" y="49530"/>
              <a:ext cx="327660" cy="271780"/>
            </a:xfrm>
            <a:custGeom>
              <a:avLst/>
              <a:gdLst/>
              <a:ahLst/>
              <a:cxnLst/>
              <a:rect l="l" t="t" r="r" b="b"/>
              <a:pathLst>
                <a:path w="327660" h="271780">
                  <a:moveTo>
                    <a:pt x="19050" y="5080"/>
                  </a:moveTo>
                  <a:cubicBezTo>
                    <a:pt x="314960" y="7620"/>
                    <a:pt x="326390" y="19050"/>
                    <a:pt x="327660" y="29210"/>
                  </a:cubicBezTo>
                  <a:cubicBezTo>
                    <a:pt x="327660" y="39370"/>
                    <a:pt x="312420" y="57150"/>
                    <a:pt x="303530" y="60960"/>
                  </a:cubicBezTo>
                  <a:cubicBezTo>
                    <a:pt x="297180" y="63500"/>
                    <a:pt x="288290" y="60960"/>
                    <a:pt x="283210" y="57150"/>
                  </a:cubicBezTo>
                  <a:cubicBezTo>
                    <a:pt x="276860" y="53340"/>
                    <a:pt x="266700" y="35560"/>
                    <a:pt x="267970" y="34290"/>
                  </a:cubicBezTo>
                  <a:cubicBezTo>
                    <a:pt x="269240" y="33020"/>
                    <a:pt x="295910" y="48260"/>
                    <a:pt x="297180" y="60960"/>
                  </a:cubicBezTo>
                  <a:cubicBezTo>
                    <a:pt x="299720" y="93980"/>
                    <a:pt x="176530" y="208280"/>
                    <a:pt x="165100" y="240030"/>
                  </a:cubicBezTo>
                  <a:cubicBezTo>
                    <a:pt x="162560" y="250190"/>
                    <a:pt x="168910" y="256540"/>
                    <a:pt x="163830" y="261620"/>
                  </a:cubicBezTo>
                  <a:cubicBezTo>
                    <a:pt x="158750" y="266700"/>
                    <a:pt x="134620" y="270510"/>
                    <a:pt x="127000" y="265430"/>
                  </a:cubicBezTo>
                  <a:cubicBezTo>
                    <a:pt x="119380" y="259080"/>
                    <a:pt x="115570" y="236220"/>
                    <a:pt x="119380" y="228600"/>
                  </a:cubicBezTo>
                  <a:cubicBezTo>
                    <a:pt x="121920" y="220980"/>
                    <a:pt x="130810" y="215900"/>
                    <a:pt x="137160" y="214630"/>
                  </a:cubicBezTo>
                  <a:cubicBezTo>
                    <a:pt x="144780" y="213360"/>
                    <a:pt x="157480" y="215900"/>
                    <a:pt x="162560" y="220980"/>
                  </a:cubicBezTo>
                  <a:cubicBezTo>
                    <a:pt x="168910" y="226060"/>
                    <a:pt x="172720" y="238760"/>
                    <a:pt x="171450" y="246380"/>
                  </a:cubicBezTo>
                  <a:cubicBezTo>
                    <a:pt x="170180" y="254000"/>
                    <a:pt x="163830" y="264160"/>
                    <a:pt x="156210" y="267970"/>
                  </a:cubicBezTo>
                  <a:cubicBezTo>
                    <a:pt x="147320" y="270510"/>
                    <a:pt x="129540" y="266700"/>
                    <a:pt x="121920" y="260350"/>
                  </a:cubicBezTo>
                  <a:cubicBezTo>
                    <a:pt x="116840" y="255270"/>
                    <a:pt x="113030" y="242570"/>
                    <a:pt x="116840" y="234950"/>
                  </a:cubicBezTo>
                  <a:cubicBezTo>
                    <a:pt x="120650" y="226060"/>
                    <a:pt x="142240" y="213360"/>
                    <a:pt x="152400" y="214630"/>
                  </a:cubicBezTo>
                  <a:cubicBezTo>
                    <a:pt x="161290" y="217170"/>
                    <a:pt x="171450" y="233680"/>
                    <a:pt x="171450" y="242570"/>
                  </a:cubicBezTo>
                  <a:cubicBezTo>
                    <a:pt x="172720" y="251460"/>
                    <a:pt x="157480" y="265430"/>
                    <a:pt x="158750" y="265430"/>
                  </a:cubicBezTo>
                  <a:cubicBezTo>
                    <a:pt x="158750" y="266700"/>
                    <a:pt x="168910" y="256540"/>
                    <a:pt x="168910" y="256540"/>
                  </a:cubicBezTo>
                  <a:cubicBezTo>
                    <a:pt x="167640" y="255270"/>
                    <a:pt x="148590" y="271780"/>
                    <a:pt x="139700" y="270510"/>
                  </a:cubicBezTo>
                  <a:cubicBezTo>
                    <a:pt x="130810" y="267970"/>
                    <a:pt x="118110" y="252730"/>
                    <a:pt x="115570" y="241300"/>
                  </a:cubicBezTo>
                  <a:cubicBezTo>
                    <a:pt x="113030" y="228600"/>
                    <a:pt x="118110" y="214630"/>
                    <a:pt x="124460" y="198120"/>
                  </a:cubicBezTo>
                  <a:cubicBezTo>
                    <a:pt x="135890" y="173990"/>
                    <a:pt x="160020" y="142240"/>
                    <a:pt x="181610" y="113030"/>
                  </a:cubicBezTo>
                  <a:cubicBezTo>
                    <a:pt x="207010" y="78740"/>
                    <a:pt x="246380" y="21590"/>
                    <a:pt x="269240" y="7620"/>
                  </a:cubicBezTo>
                  <a:cubicBezTo>
                    <a:pt x="279400" y="1270"/>
                    <a:pt x="288290" y="0"/>
                    <a:pt x="295910" y="2540"/>
                  </a:cubicBezTo>
                  <a:cubicBezTo>
                    <a:pt x="307340" y="5080"/>
                    <a:pt x="326390" y="19050"/>
                    <a:pt x="327660" y="29210"/>
                  </a:cubicBezTo>
                  <a:cubicBezTo>
                    <a:pt x="327660" y="39370"/>
                    <a:pt x="312420" y="57150"/>
                    <a:pt x="303530" y="60960"/>
                  </a:cubicBezTo>
                  <a:cubicBezTo>
                    <a:pt x="295910" y="63500"/>
                    <a:pt x="283210" y="58420"/>
                    <a:pt x="276860" y="53340"/>
                  </a:cubicBezTo>
                  <a:cubicBezTo>
                    <a:pt x="271780" y="48260"/>
                    <a:pt x="269240" y="34290"/>
                    <a:pt x="267970" y="34290"/>
                  </a:cubicBezTo>
                  <a:cubicBezTo>
                    <a:pt x="266700" y="34290"/>
                    <a:pt x="276860" y="52070"/>
                    <a:pt x="271780" y="58420"/>
                  </a:cubicBezTo>
                  <a:cubicBezTo>
                    <a:pt x="255270" y="77470"/>
                    <a:pt x="72390" y="77470"/>
                    <a:pt x="33020" y="66040"/>
                  </a:cubicBezTo>
                  <a:cubicBezTo>
                    <a:pt x="16510" y="60960"/>
                    <a:pt x="6350" y="54610"/>
                    <a:pt x="2540" y="44450"/>
                  </a:cubicBezTo>
                  <a:cubicBezTo>
                    <a:pt x="0" y="34290"/>
                    <a:pt x="19050" y="5080"/>
                    <a:pt x="19050" y="5080"/>
                  </a:cubicBezTo>
                </a:path>
              </a:pathLst>
            </a:custGeom>
            <a:solidFill>
              <a:srgbClr val="837B8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id="121" name="Group 121"/>
          <p:cNvGrpSpPr/>
          <p:nvPr/>
        </p:nvGrpSpPr>
        <p:grpSpPr>
          <a:xfrm>
            <a:off x="12120562" y="2430780"/>
            <a:ext cx="220980" cy="339090"/>
            <a:chOff x="0" y="0"/>
            <a:chExt cx="294640" cy="452120"/>
          </a:xfrm>
        </p:grpSpPr>
        <p:sp>
          <p:nvSpPr>
            <p:cNvPr id="122" name="Freeform 122"/>
            <p:cNvSpPr/>
            <p:nvPr/>
          </p:nvSpPr>
          <p:spPr>
            <a:xfrm>
              <a:off x="49530" y="46990"/>
              <a:ext cx="194310" cy="358140"/>
            </a:xfrm>
            <a:custGeom>
              <a:avLst/>
              <a:gdLst/>
              <a:ahLst/>
              <a:cxnLst/>
              <a:rect l="l" t="t" r="r" b="b"/>
              <a:pathLst>
                <a:path w="194310" h="358140">
                  <a:moveTo>
                    <a:pt x="46990" y="3810"/>
                  </a:moveTo>
                  <a:cubicBezTo>
                    <a:pt x="100330" y="81280"/>
                    <a:pt x="191770" y="281940"/>
                    <a:pt x="193040" y="325120"/>
                  </a:cubicBezTo>
                  <a:cubicBezTo>
                    <a:pt x="194310" y="337820"/>
                    <a:pt x="191770" y="345440"/>
                    <a:pt x="185420" y="350520"/>
                  </a:cubicBezTo>
                  <a:cubicBezTo>
                    <a:pt x="177800" y="355600"/>
                    <a:pt x="160020" y="356870"/>
                    <a:pt x="152400" y="353060"/>
                  </a:cubicBezTo>
                  <a:cubicBezTo>
                    <a:pt x="144780" y="349250"/>
                    <a:pt x="138430" y="339090"/>
                    <a:pt x="138430" y="331470"/>
                  </a:cubicBezTo>
                  <a:cubicBezTo>
                    <a:pt x="138430" y="323850"/>
                    <a:pt x="143510" y="311150"/>
                    <a:pt x="149860" y="307340"/>
                  </a:cubicBezTo>
                  <a:cubicBezTo>
                    <a:pt x="158750" y="303530"/>
                    <a:pt x="184150" y="307340"/>
                    <a:pt x="189230" y="314960"/>
                  </a:cubicBezTo>
                  <a:cubicBezTo>
                    <a:pt x="194310" y="322580"/>
                    <a:pt x="187960" y="349250"/>
                    <a:pt x="180340" y="353060"/>
                  </a:cubicBezTo>
                  <a:cubicBezTo>
                    <a:pt x="172720" y="358140"/>
                    <a:pt x="154940" y="354330"/>
                    <a:pt x="142240" y="342900"/>
                  </a:cubicBezTo>
                  <a:cubicBezTo>
                    <a:pt x="101600" y="308610"/>
                    <a:pt x="5080" y="91440"/>
                    <a:pt x="1270" y="40640"/>
                  </a:cubicBezTo>
                  <a:cubicBezTo>
                    <a:pt x="0" y="24130"/>
                    <a:pt x="3810" y="12700"/>
                    <a:pt x="11430" y="6350"/>
                  </a:cubicBezTo>
                  <a:cubicBezTo>
                    <a:pt x="19050" y="0"/>
                    <a:pt x="46990" y="3810"/>
                    <a:pt x="46990" y="3810"/>
                  </a:cubicBezTo>
                </a:path>
              </a:pathLst>
            </a:custGeom>
            <a:solidFill>
              <a:srgbClr val="837B8F"/>
            </a:solidFill>
            <a:ln cap="sq">
              <a:noFill/>
              <a:prstDash val="solid"/>
              <a:miter/>
            </a:ln>
          </p:spPr>
        </p:sp>
      </p:grpSp>
      <p:sp>
        <p:nvSpPr>
          <p:cNvPr id="123" name="Freeform 123"/>
          <p:cNvSpPr/>
          <p:nvPr/>
        </p:nvSpPr>
        <p:spPr>
          <a:xfrm>
            <a:off x="12691110" y="322637"/>
            <a:ext cx="4677883" cy="2865204"/>
          </a:xfrm>
          <a:custGeom>
            <a:avLst/>
            <a:gdLst/>
            <a:ahLst/>
            <a:cxnLst/>
            <a:rect l="l" t="t" r="r" b="b"/>
            <a:pathLst>
              <a:path w="4677883" h="2865204">
                <a:moveTo>
                  <a:pt x="0" y="0"/>
                </a:moveTo>
                <a:lnTo>
                  <a:pt x="4677883" y="0"/>
                </a:lnTo>
                <a:lnTo>
                  <a:pt x="4677883" y="2865204"/>
                </a:lnTo>
                <a:lnTo>
                  <a:pt x="0" y="286520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24" name="TextBox 124"/>
          <p:cNvSpPr txBox="1"/>
          <p:nvPr/>
        </p:nvSpPr>
        <p:spPr>
          <a:xfrm>
            <a:off x="14624249" y="8979078"/>
            <a:ext cx="2004843" cy="4488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11"/>
              </a:lnSpc>
              <a:spcBef>
                <a:spcPct val="0"/>
              </a:spcBef>
            </a:pPr>
            <a:r>
              <a:rPr lang="en-US" sz="2579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預測MBTI</a:t>
            </a:r>
          </a:p>
        </p:txBody>
      </p:sp>
      <p:sp>
        <p:nvSpPr>
          <p:cNvPr id="125" name="TextBox 125"/>
          <p:cNvSpPr txBox="1"/>
          <p:nvPr/>
        </p:nvSpPr>
        <p:spPr>
          <a:xfrm>
            <a:off x="3221862" y="3930357"/>
            <a:ext cx="1440756" cy="4899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70"/>
              </a:lnSpc>
              <a:spcBef>
                <a:spcPct val="0"/>
              </a:spcBef>
            </a:pPr>
            <a:r>
              <a:rPr lang="en-US" sz="2836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重新授權</a:t>
            </a:r>
          </a:p>
        </p:txBody>
      </p:sp>
      <p:sp>
        <p:nvSpPr>
          <p:cNvPr id="126" name="TextBox 126"/>
          <p:cNvSpPr txBox="1"/>
          <p:nvPr/>
        </p:nvSpPr>
        <p:spPr>
          <a:xfrm>
            <a:off x="3221862" y="7721839"/>
            <a:ext cx="1045356" cy="507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60"/>
              </a:lnSpc>
              <a:spcBef>
                <a:spcPct val="0"/>
              </a:spcBef>
            </a:pPr>
            <a:r>
              <a:rPr lang="en-US" sz="2900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推薦</a:t>
            </a:r>
          </a:p>
        </p:txBody>
      </p:sp>
      <p:sp>
        <p:nvSpPr>
          <p:cNvPr id="127" name="TextBox 127"/>
          <p:cNvSpPr txBox="1"/>
          <p:nvPr/>
        </p:nvSpPr>
        <p:spPr>
          <a:xfrm>
            <a:off x="10818836" y="4135580"/>
            <a:ext cx="1062650" cy="4331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70"/>
              </a:lnSpc>
              <a:spcBef>
                <a:spcPct val="0"/>
              </a:spcBef>
            </a:pPr>
            <a:r>
              <a:rPr lang="en-US" sz="2836" dirty="0">
                <a:solidFill>
                  <a:srgbClr val="000000"/>
                </a:solidFill>
                <a:latin typeface="Absolutely Sharp "/>
                <a:ea typeface="Absolutely Sharp "/>
                <a:cs typeface="Absolutely Sharp "/>
                <a:sym typeface="Absolutely Sharp "/>
              </a:rPr>
              <a:t>SERVER</a:t>
            </a:r>
          </a:p>
        </p:txBody>
      </p:sp>
      <p:sp>
        <p:nvSpPr>
          <p:cNvPr id="128" name="TextBox 128"/>
          <p:cNvSpPr txBox="1"/>
          <p:nvPr/>
        </p:nvSpPr>
        <p:spPr>
          <a:xfrm>
            <a:off x="14474210" y="3139489"/>
            <a:ext cx="1824165" cy="4495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15"/>
              </a:lnSpc>
              <a:spcBef>
                <a:spcPct val="0"/>
              </a:spcBef>
            </a:pPr>
            <a:r>
              <a:rPr lang="en-US" sz="2582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推薦歌曲</a:t>
            </a:r>
          </a:p>
        </p:txBody>
      </p:sp>
      <p:grpSp>
        <p:nvGrpSpPr>
          <p:cNvPr id="129" name="Group 129"/>
          <p:cNvGrpSpPr/>
          <p:nvPr/>
        </p:nvGrpSpPr>
        <p:grpSpPr>
          <a:xfrm>
            <a:off x="16858352" y="9036228"/>
            <a:ext cx="1021283" cy="1021283"/>
            <a:chOff x="0" y="0"/>
            <a:chExt cx="6350000" cy="6350000"/>
          </a:xfrm>
        </p:grpSpPr>
        <p:sp>
          <p:nvSpPr>
            <p:cNvPr id="130" name="Freeform 130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9F93A3"/>
            </a:solidFill>
          </p:spPr>
        </p:sp>
      </p:grpSp>
      <p:sp>
        <p:nvSpPr>
          <p:cNvPr id="131" name="TextBox 131"/>
          <p:cNvSpPr txBox="1"/>
          <p:nvPr/>
        </p:nvSpPr>
        <p:spPr>
          <a:xfrm>
            <a:off x="17168829" y="9277630"/>
            <a:ext cx="362229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EBEBEB"/>
                </a:solidFill>
                <a:latin typeface="Poppins Light"/>
                <a:ea typeface="Poppins Light"/>
                <a:cs typeface="Poppins Light"/>
                <a:sym typeface="Poppins Light"/>
              </a:rPr>
              <a:t>9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236</Words>
  <Application>Microsoft Office PowerPoint</Application>
  <PresentationFormat>自訂</PresentationFormat>
  <Paragraphs>132</Paragraphs>
  <Slides>17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17</vt:i4>
      </vt:variant>
    </vt:vector>
  </HeadingPairs>
  <TitlesOfParts>
    <vt:vector size="27" baseType="lpstr">
      <vt:lpstr>League Spartan</vt:lpstr>
      <vt:lpstr>Calibri</vt:lpstr>
      <vt:lpstr>Glacial Indifference</vt:lpstr>
      <vt:lpstr>王漢宗特黑體</vt:lpstr>
      <vt:lpstr>Absolutely Sharp </vt:lpstr>
      <vt:lpstr>Poppins Light</vt:lpstr>
      <vt:lpstr>Radley</vt:lpstr>
      <vt:lpstr>Arial</vt:lpstr>
      <vt:lpstr>芫荽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CynTi</dc:title>
  <cp:lastModifiedBy>旻軒 謝</cp:lastModifiedBy>
  <cp:revision>2</cp:revision>
  <dcterms:created xsi:type="dcterms:W3CDTF">2006-08-16T00:00:00Z</dcterms:created>
  <dcterms:modified xsi:type="dcterms:W3CDTF">2024-10-08T15:03:53Z</dcterms:modified>
  <dc:identifier>DAGQtg7EwBo</dc:identifier>
</cp:coreProperties>
</file>